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8"/>
  </p:notesMasterIdLst>
  <p:sldIdLst>
    <p:sldId id="362" r:id="rId2"/>
    <p:sldId id="421" r:id="rId3"/>
    <p:sldId id="385" r:id="rId4"/>
    <p:sldId id="420" r:id="rId5"/>
    <p:sldId id="417" r:id="rId6"/>
    <p:sldId id="418" r:id="rId7"/>
    <p:sldId id="419" r:id="rId8"/>
    <p:sldId id="416" r:id="rId9"/>
    <p:sldId id="363" r:id="rId10"/>
    <p:sldId id="414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413" r:id="rId28"/>
    <p:sldId id="380" r:id="rId29"/>
    <p:sldId id="381" r:id="rId30"/>
    <p:sldId id="382" r:id="rId31"/>
    <p:sldId id="383" r:id="rId32"/>
    <p:sldId id="397" r:id="rId33"/>
    <p:sldId id="386" r:id="rId34"/>
    <p:sldId id="387" r:id="rId35"/>
    <p:sldId id="388" r:id="rId36"/>
    <p:sldId id="390" r:id="rId37"/>
    <p:sldId id="389" r:id="rId38"/>
    <p:sldId id="411" r:id="rId39"/>
    <p:sldId id="412" r:id="rId40"/>
    <p:sldId id="391" r:id="rId41"/>
    <p:sldId id="392" r:id="rId42"/>
    <p:sldId id="415" r:id="rId43"/>
    <p:sldId id="398" r:id="rId44"/>
    <p:sldId id="399" r:id="rId45"/>
    <p:sldId id="400" r:id="rId46"/>
    <p:sldId id="401" r:id="rId47"/>
    <p:sldId id="402" r:id="rId48"/>
    <p:sldId id="403" r:id="rId49"/>
    <p:sldId id="393" r:id="rId50"/>
    <p:sldId id="395" r:id="rId51"/>
    <p:sldId id="396" r:id="rId52"/>
    <p:sldId id="404" r:id="rId53"/>
    <p:sldId id="405" r:id="rId54"/>
    <p:sldId id="410" r:id="rId55"/>
    <p:sldId id="406" r:id="rId56"/>
    <p:sldId id="40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E10F8-2695-49F6-8C1D-6CB6D64DCA4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B2163-2FF0-4A16-B6FF-835C8720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0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07096-82EA-4B4C-9ECD-456A7E8096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0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9955-F684-40E2-ACE8-E1B31204A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F3BD9-70E0-45FF-8344-D6B2AFB8D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DFD7-3FF6-480F-9B77-C848849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CBBC0-49E4-4F89-887C-EDD1251F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35608-8292-4D28-BAA8-3A705497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B276-D7F9-418D-9175-CF3C1297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516CE-3115-4C63-A348-E8EC229E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C2009-F83C-4949-B8E9-083CE9C0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2647A-A334-4B03-BD01-DA789A41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9E1FD-AA36-48DD-8F07-E00ACE13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AFD8C-4C8B-4542-92EF-DC481ED42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5C473-4552-47D6-A25C-8B52A84A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590-9C6F-486E-921B-23C99FB7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2AF1-27FF-4859-961F-E5B61A27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5C766-885A-482B-90FD-FF36B04A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0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48EB-7677-44AD-8072-B3E9AA8A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9C5B-3CDA-4C89-A961-0E411371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D9CFA-E8B9-44BE-B9B0-1197FF66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0259-24C5-42A9-BE4A-B56AD8B7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22872-BEC7-466F-A97E-E4B4FE9E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E355-23A3-4636-AAEB-1F89EB85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88FA-1B79-4B84-9303-CF54C770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9156-3C2B-4387-977E-47982143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67578-36A3-430D-A3B1-AFAC484D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CA8C-33B5-4538-89D1-49379ED3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899E-947F-4393-AD17-D76BE1A3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57D9-A902-4CD2-AD0C-B0465098E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7E28B-97BB-407A-BE8A-2475B8211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79E40-2001-49CC-915D-526AC951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928AE-8026-400C-BE7E-A53EACD7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8DA9B-8D5F-46BF-A522-AB4A38AB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BE77-7279-4B30-A7C9-D24CE282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ECB3-363B-4C4A-BA3B-126FB4A4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1B126-E3F2-43D5-93B7-61FDC52A7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EFDA2-A527-48D2-B30B-45F50C048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D4A25-ABB5-4A55-BAFB-B7796C648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93FA9-005F-473A-B749-D1FB950A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05A11-32CC-48B1-A62B-BC968389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B0EC-CA09-4F33-A1AF-BD69712F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44B3-982A-44EA-A977-A546C170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0D422-DC81-494D-9745-A677EBCC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E5235-5FA6-4AED-BD34-E8ABD562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3BA49-89A4-4DDC-8061-02958515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0DD7C-72E7-412B-916D-EC413EE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85342-EE71-4E6E-A149-EA70E30F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07DF1-7ADE-4CC1-8642-0F8D4DA6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927B-133C-404D-A5D4-6A725D77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7CB1-1531-41D0-A23A-99E447D0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3B006-D932-44D5-B621-855E4C24B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8B305-8F36-4A3D-B1E1-7A7E15CC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C7BE3-ADC4-44EE-8192-67F8ABAB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3E61F-BDEA-461E-B772-DBD07554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6081-744B-4557-A9A7-4CBC43B6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72F16-EDA9-418A-A75E-CEF3ADB32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030A1-F495-4E0C-96C5-8DA0CA576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50300-5DBB-4CD2-975C-4F22AE6C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40D65-1205-44F8-A2BB-7EFEF4C2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E0B68-FEDB-4EF4-B6C1-35E2EC88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758BB-DF3C-4AB4-89CE-F0F768FA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1EF06-CBE0-4986-A241-4CA45AF41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0AD3E-32C1-430C-86AE-1B994095C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D1D0-4829-4335-8A57-30684A28E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942E-6A5B-453E-A1AE-38C8893AD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slide" Target="slide40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7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3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tm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tmp"/><Relationship Id="rId4" Type="http://schemas.openxmlformats.org/officeDocument/2006/relationships/image" Target="../media/image92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tmp"/><Relationship Id="rId5" Type="http://schemas.openxmlformats.org/officeDocument/2006/relationships/slide" Target="slide2.xml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2355F-80C9-45D1-8145-3280ECF19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3" y="0"/>
            <a:ext cx="1410056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934D63-15C8-41FF-B7CB-D0B29C72AFF3}"/>
              </a:ext>
            </a:extLst>
          </p:cNvPr>
          <p:cNvSpPr/>
          <p:nvPr/>
        </p:nvSpPr>
        <p:spPr bwMode="auto">
          <a:xfrm rot="5400000">
            <a:off x="1285260" y="-3888523"/>
            <a:ext cx="9623207" cy="12190275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10000"/>
                  <a:alpha val="71000"/>
                </a:schemeClr>
              </a:gs>
              <a:gs pos="43000">
                <a:schemeClr val="tx1">
                  <a:alpha val="49000"/>
                </a:schemeClr>
              </a:gs>
              <a:gs pos="74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F8FE16-E6DF-4ED3-8258-5E3032E4D470}"/>
              </a:ext>
            </a:extLst>
          </p:cNvPr>
          <p:cNvSpPr/>
          <p:nvPr/>
        </p:nvSpPr>
        <p:spPr bwMode="auto">
          <a:xfrm>
            <a:off x="440712" y="2151829"/>
            <a:ext cx="4817207" cy="70540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6E6C4-0437-47C7-96AE-F9ACB89A83D1}"/>
              </a:ext>
            </a:extLst>
          </p:cNvPr>
          <p:cNvSpPr/>
          <p:nvPr/>
        </p:nvSpPr>
        <p:spPr>
          <a:xfrm>
            <a:off x="7228114" y="2481545"/>
            <a:ext cx="6276695" cy="13111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19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98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Surface Hub </a:t>
            </a:r>
            <a:r>
              <a:rPr lang="en-US" sz="4800" spc="-98" dirty="0">
                <a:ln w="3175">
                  <a:noFill/>
                </a:ln>
                <a:solidFill>
                  <a:srgbClr val="FFFFFF"/>
                </a:solidFill>
                <a:latin typeface="Segoe UI Semibold"/>
                <a:cs typeface="Segoe UI Semibold" panose="020B0702040204020203" pitchFamily="34" charset="0"/>
              </a:rPr>
              <a:t>2S</a:t>
            </a:r>
            <a:br>
              <a:rPr lang="en-US" sz="4800" spc="-98" dirty="0">
                <a:ln w="3175">
                  <a:noFill/>
                </a:ln>
                <a:solidFill>
                  <a:srgbClr val="FFFFFF"/>
                </a:solidFill>
                <a:latin typeface="Segoe UI Semibold"/>
                <a:cs typeface="Segoe UI Semibold" panose="020B0702040204020203" pitchFamily="34" charset="0"/>
              </a:rPr>
            </a:br>
            <a:r>
              <a:rPr lang="en-US" sz="4000" spc="-98" dirty="0">
                <a:ln w="3175">
                  <a:noFill/>
                </a:ln>
                <a:solidFill>
                  <a:srgbClr val="FFFFFF"/>
                </a:solidFill>
                <a:latin typeface="Segoe UI Semibold"/>
                <a:cs typeface="Segoe UI Semibold" panose="020B0702040204020203" pitchFamily="34" charset="0"/>
              </a:rPr>
              <a:t>Office 365 Guide</a:t>
            </a:r>
            <a:endParaRPr kumimoji="0" lang="en-US" sz="4000" b="0" i="0" u="none" strike="noStrike" kern="1200" cap="none" spc="-98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1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E86FDD-0189-452A-BB46-934BFE588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22652D-73BD-44B3-911D-B66C1EE82E11}"/>
              </a:ext>
            </a:extLst>
          </p:cNvPr>
          <p:cNvSpPr/>
          <p:nvPr/>
        </p:nvSpPr>
        <p:spPr>
          <a:xfrm flipH="1">
            <a:off x="10695398" y="580491"/>
            <a:ext cx="1438381" cy="2671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49C0D0-4579-4BF4-ABCA-54A43E2F6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63" y="1108970"/>
            <a:ext cx="8367081" cy="203947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3BB496-6C0E-4906-A5E8-915D75179479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158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4F977A-BE9B-45D8-BBEE-545C7A83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C07CD0-5A10-4BAE-A096-C391481FB52E}"/>
              </a:ext>
            </a:extLst>
          </p:cNvPr>
          <p:cNvSpPr/>
          <p:nvPr/>
        </p:nvSpPr>
        <p:spPr>
          <a:xfrm>
            <a:off x="4947007" y="1484616"/>
            <a:ext cx="3760341" cy="2465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364A3-5804-4B1A-91F3-0702037F9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60" y="1903265"/>
            <a:ext cx="8029499" cy="182707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A03B6-7025-480B-A856-FDE8914AEC21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643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47A2C-D302-42E3-B1E3-1D2CE84A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819CFB-B690-46DD-A5A6-13768EB3F214}"/>
              </a:ext>
            </a:extLst>
          </p:cNvPr>
          <p:cNvSpPr/>
          <p:nvPr/>
        </p:nvSpPr>
        <p:spPr>
          <a:xfrm>
            <a:off x="56509" y="580490"/>
            <a:ext cx="4828854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88B8252-618D-4AAD-9A19-647C45EC2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" y="1168281"/>
            <a:ext cx="8557554" cy="174735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A4532-7C55-479E-AA47-35E6E69B5414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077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6A755C-7E43-4846-BCA6-A0EF19502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DECF79-4477-4602-94DB-0033A4B8C657}"/>
              </a:ext>
            </a:extLst>
          </p:cNvPr>
          <p:cNvSpPr/>
          <p:nvPr/>
        </p:nvSpPr>
        <p:spPr>
          <a:xfrm>
            <a:off x="56508" y="559941"/>
            <a:ext cx="4746661" cy="4931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68848A-B13E-47D0-94BF-A3E95499F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1168108"/>
            <a:ext cx="8105937" cy="173095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BB342-C541-4F04-A4A6-465CD714905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543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9DE16-3749-4A03-A013-EF3994D1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30033D-B5B2-4900-AB4B-EE9A4F13F747}"/>
              </a:ext>
            </a:extLst>
          </p:cNvPr>
          <p:cNvSpPr/>
          <p:nvPr/>
        </p:nvSpPr>
        <p:spPr>
          <a:xfrm>
            <a:off x="56508" y="559942"/>
            <a:ext cx="5178175" cy="49316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5BA48-5578-48E8-B5E7-132E11366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" y="1197549"/>
            <a:ext cx="8131528" cy="167793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B81CE3-D3CA-4C0B-9077-80CC117FD32A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802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90BBE-0CD7-4C67-AA17-2A5F86BC1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0A0CE8-9F43-407A-947C-394772A82993}"/>
              </a:ext>
            </a:extLst>
          </p:cNvPr>
          <p:cNvSpPr/>
          <p:nvPr/>
        </p:nvSpPr>
        <p:spPr>
          <a:xfrm>
            <a:off x="56508" y="580490"/>
            <a:ext cx="4746661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8D987-25DA-4228-AE1A-EF9E327B0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18" y="1209672"/>
            <a:ext cx="7636272" cy="164782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CFAF2-4C2C-444F-A9C5-C7882B38E327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42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4ADF6-13EE-47E8-B950-DA25F26B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786F88-ACB3-46FE-972F-8580FFB659EC}"/>
              </a:ext>
            </a:extLst>
          </p:cNvPr>
          <p:cNvSpPr/>
          <p:nvPr/>
        </p:nvSpPr>
        <p:spPr>
          <a:xfrm>
            <a:off x="56508" y="580490"/>
            <a:ext cx="5280917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C5A6D-D363-4BB4-8E9E-AE8E60F0F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97" y="1179538"/>
            <a:ext cx="6910447" cy="100255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F3D62-3F46-46E4-9DA0-88C00E0475A9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8110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9A369-A48B-4849-BC61-D3B77F6A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5F1DBB-B1C5-46DD-A000-F5D0E3E1E967}"/>
              </a:ext>
            </a:extLst>
          </p:cNvPr>
          <p:cNvSpPr/>
          <p:nvPr/>
        </p:nvSpPr>
        <p:spPr>
          <a:xfrm>
            <a:off x="56508" y="580490"/>
            <a:ext cx="4787757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3E3E4D-9FAD-468F-9517-93AD7E48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" y="1187158"/>
            <a:ext cx="8051909" cy="167034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71931-7B4D-47DF-93A1-7B6B985E462B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378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1BBB-DB27-4535-A984-FBFBD80C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4845A2-827D-4B74-AC1A-52E459077EC2}"/>
              </a:ext>
            </a:extLst>
          </p:cNvPr>
          <p:cNvSpPr/>
          <p:nvPr/>
        </p:nvSpPr>
        <p:spPr>
          <a:xfrm>
            <a:off x="56508" y="580490"/>
            <a:ext cx="4808305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16987-3CCF-4CEF-89B4-A4FEF2557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0" y="1178500"/>
            <a:ext cx="7772888" cy="140883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3614E6-CB35-457B-B63D-A453385611F4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6419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F24E7-6FF3-400E-A18B-E512A96A8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A63982-972A-44AE-90F1-8AC00493023F}"/>
              </a:ext>
            </a:extLst>
          </p:cNvPr>
          <p:cNvSpPr/>
          <p:nvPr/>
        </p:nvSpPr>
        <p:spPr>
          <a:xfrm>
            <a:off x="56508" y="580490"/>
            <a:ext cx="4808305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4D06D5-C633-4473-BE2A-6F377FA2B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" y="1176767"/>
            <a:ext cx="8027731" cy="163916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7AB15-4591-4582-92BF-EB0529DAA532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126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05F1-B38A-4FD5-A2D7-FE2580C6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/>
              <a:t>of 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AF5F-1D3F-4A43-A3B7-DEBD46BE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7355" cy="4351338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Sign in to Office 365</a:t>
            </a:r>
            <a:r>
              <a:rPr lang="en-US" dirty="0"/>
              <a:t> – Access your files across apps</a:t>
            </a:r>
          </a:p>
          <a:p>
            <a:r>
              <a:rPr lang="en-US" dirty="0">
                <a:hlinkClick r:id="rId3" action="ppaction://hlinksldjump"/>
              </a:rPr>
              <a:t>Microsoft PowerPoint</a:t>
            </a:r>
            <a:r>
              <a:rPr lang="en-US" dirty="0"/>
              <a:t> – Create and annotate on dynamic presentations</a:t>
            </a:r>
          </a:p>
          <a:p>
            <a:r>
              <a:rPr lang="en-US" dirty="0">
                <a:hlinkClick r:id="rId4" action="ppaction://hlinksldjump"/>
              </a:rPr>
              <a:t>Microsoft Excel</a:t>
            </a:r>
            <a:r>
              <a:rPr lang="en-US" dirty="0"/>
              <a:t> – Create and edit spreadsheets</a:t>
            </a:r>
          </a:p>
          <a:p>
            <a:r>
              <a:rPr lang="en-US" dirty="0">
                <a:hlinkClick r:id="rId5" action="ppaction://hlinksldjump"/>
              </a:rPr>
              <a:t>Microsoft Word</a:t>
            </a:r>
            <a:r>
              <a:rPr lang="en-US" dirty="0"/>
              <a:t> – Create and markup documents and contracts</a:t>
            </a:r>
          </a:p>
          <a:p>
            <a:r>
              <a:rPr lang="en-US" dirty="0">
                <a:hlinkClick r:id="rId6" action="ppaction://hlinksldjump"/>
              </a:rPr>
              <a:t>Microsoft OneDrive</a:t>
            </a:r>
            <a:r>
              <a:rPr lang="en-US" dirty="0"/>
              <a:t> – Access, manage, and share files</a:t>
            </a:r>
          </a:p>
        </p:txBody>
      </p:sp>
    </p:spTree>
    <p:extLst>
      <p:ext uri="{BB962C8B-B14F-4D97-AF65-F5344CB8AC3E}">
        <p14:creationId xmlns:p14="http://schemas.microsoft.com/office/powerpoint/2010/main" val="304874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740EC-0CDA-4DFF-A476-8DF57489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C73556-3ED2-4738-BDF0-3F828718D6AD}"/>
              </a:ext>
            </a:extLst>
          </p:cNvPr>
          <p:cNvSpPr/>
          <p:nvPr/>
        </p:nvSpPr>
        <p:spPr>
          <a:xfrm>
            <a:off x="56508" y="580490"/>
            <a:ext cx="7972746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364A845-82D4-4695-87F1-9CBF46695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" y="1176074"/>
            <a:ext cx="8544884" cy="157751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8AD92-65B8-4752-9C3D-3EC92D862030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4544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89F5F1-6A6C-48C8-8FC8-76BFAAE6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E0FE5E-3423-4786-B48F-2E58E0B8779E}"/>
              </a:ext>
            </a:extLst>
          </p:cNvPr>
          <p:cNvSpPr/>
          <p:nvPr/>
        </p:nvSpPr>
        <p:spPr>
          <a:xfrm>
            <a:off x="56508" y="580490"/>
            <a:ext cx="6616557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50ADA-3E42-4567-BF27-B169C01DB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" y="1175901"/>
            <a:ext cx="7354821" cy="149456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E7953-1788-4755-9300-AFAE72E7919E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2525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BB0E8-75B9-4A4E-A5E8-93817FC7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27C869-90FE-439A-AC4D-BC29261928C5}"/>
              </a:ext>
            </a:extLst>
          </p:cNvPr>
          <p:cNvSpPr/>
          <p:nvPr/>
        </p:nvSpPr>
        <p:spPr>
          <a:xfrm>
            <a:off x="2953821" y="657546"/>
            <a:ext cx="924674" cy="339047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12A05E-2BD4-45F9-8CC2-A32EA92B04A7}"/>
              </a:ext>
            </a:extLst>
          </p:cNvPr>
          <p:cNvSpPr/>
          <p:nvPr/>
        </p:nvSpPr>
        <p:spPr>
          <a:xfrm>
            <a:off x="6385389" y="421240"/>
            <a:ext cx="2650733" cy="36473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3A005-72F9-4A21-8BE2-D8AE7893C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3" y="4287328"/>
            <a:ext cx="6485914" cy="110555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51E8B63-2322-48D0-8E4C-B19E19F85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54" y="1025284"/>
            <a:ext cx="6730479" cy="100094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5E0560-B36F-4008-A754-AC49EA160AB0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990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6B0D95-70FA-4DBC-B895-B206B74E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B6FBD0-8504-4B77-94F4-990F8010ABD3}"/>
              </a:ext>
            </a:extLst>
          </p:cNvPr>
          <p:cNvSpPr/>
          <p:nvPr/>
        </p:nvSpPr>
        <p:spPr>
          <a:xfrm>
            <a:off x="7084033" y="744878"/>
            <a:ext cx="2116476" cy="4315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02B14CB-F90C-42B4-851C-42C36655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60" y="1420087"/>
            <a:ext cx="6353198" cy="110490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0BAA9-0BF9-49F5-BCBA-6DD11C44EB21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074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FA7E0-0598-44C1-89C9-9CE42576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8B2517-23CA-417B-ADCF-1267985D92B9}"/>
              </a:ext>
            </a:extLst>
          </p:cNvPr>
          <p:cNvSpPr/>
          <p:nvPr/>
        </p:nvSpPr>
        <p:spPr>
          <a:xfrm>
            <a:off x="7084031" y="909263"/>
            <a:ext cx="2137025" cy="69864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2A9E1-6C82-4835-AD4E-F7FFA80D6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61" y="1846952"/>
            <a:ext cx="7079437" cy="153266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EFDCB-796C-4499-BEB0-25985ABDF3D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348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F7DA-E0DD-4F4C-A5D9-DEECA45CA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Excel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FE570-A1EE-4628-B390-94A20FA9C72E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2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6653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9DF70-ECE7-40FC-86B1-1680CFC73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498FB-7BF9-449F-A223-1EBC908EE051}"/>
              </a:ext>
            </a:extLst>
          </p:cNvPr>
          <p:cNvSpPr/>
          <p:nvPr/>
        </p:nvSpPr>
        <p:spPr>
          <a:xfrm>
            <a:off x="56508" y="580490"/>
            <a:ext cx="7541231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6106AE-C10B-4537-B9EC-53BB58165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1" y="1146975"/>
            <a:ext cx="8273404" cy="121176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A1BA62-557B-489A-A681-BD7BC7E9188B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5593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9DF70-ECE7-40FC-86B1-1680CFC73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F498FB-7BF9-449F-A223-1EBC908EE051}"/>
              </a:ext>
            </a:extLst>
          </p:cNvPr>
          <p:cNvSpPr/>
          <p:nvPr/>
        </p:nvSpPr>
        <p:spPr>
          <a:xfrm flipH="1">
            <a:off x="10962525" y="580491"/>
            <a:ext cx="1171254" cy="2671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9D4C51F-7E8F-4C5A-8CB6-D256CCCD9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06961"/>
            <a:ext cx="5640543" cy="101937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F9F4FA-83A0-4BEF-B45D-02868FD96CF8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1107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F6670-3082-48CF-A353-29B89806F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208AC-4954-4BAD-ACEA-B1EA9140E056}"/>
              </a:ext>
            </a:extLst>
          </p:cNvPr>
          <p:cNvSpPr/>
          <p:nvPr/>
        </p:nvSpPr>
        <p:spPr>
          <a:xfrm>
            <a:off x="56508" y="580490"/>
            <a:ext cx="6267236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021AA-D17A-4E92-A02E-4F6301F19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" y="1179367"/>
            <a:ext cx="7094235" cy="108585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300E6-4351-4E62-A01F-4CFA283AA7B1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9212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D5E1D-4139-4411-BE40-9D101797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978BCF-FC88-42BF-B6C9-C2365AAEC17C}"/>
              </a:ext>
            </a:extLst>
          </p:cNvPr>
          <p:cNvSpPr/>
          <p:nvPr/>
        </p:nvSpPr>
        <p:spPr>
          <a:xfrm>
            <a:off x="56509" y="580490"/>
            <a:ext cx="3390472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8F914-A0F0-4518-B92D-B8A0ABAF3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" y="1169146"/>
            <a:ext cx="7012840" cy="116880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A9D3A-92F8-448C-B9D2-452AC2890DE0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240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F7DA-E0DD-4F4C-A5D9-DEECA45CA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 in to Office 365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5F422-25DA-457B-BDFD-52673F98E67F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2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3034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56DBD-D902-4341-8C6C-685042C4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3B9A68-641A-4A7E-9179-61CE0B4F105F}"/>
              </a:ext>
            </a:extLst>
          </p:cNvPr>
          <p:cNvSpPr/>
          <p:nvPr/>
        </p:nvSpPr>
        <p:spPr>
          <a:xfrm>
            <a:off x="56508" y="580490"/>
            <a:ext cx="6904234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B318993-F668-49AA-8058-DE1BFB992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2" y="1182135"/>
            <a:ext cx="7352604" cy="128050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510E1-56A6-4701-94E5-A20D08B251A4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7985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C4A53-EE92-4F95-BE79-4628F871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2B62A4-3F75-4319-AA28-C2A83DF4DD24}"/>
              </a:ext>
            </a:extLst>
          </p:cNvPr>
          <p:cNvSpPr/>
          <p:nvPr/>
        </p:nvSpPr>
        <p:spPr>
          <a:xfrm>
            <a:off x="56508" y="580490"/>
            <a:ext cx="3739793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3D18F42-1C33-4B7F-AD23-B58B34344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" y="1182135"/>
            <a:ext cx="7439159" cy="117660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2D3B0-006C-4182-AAB7-138E36AB3317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4544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C4A53-EE92-4F95-BE79-4628F871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E0FFA7-F659-41C1-B046-52A1E0CBF060}"/>
              </a:ext>
            </a:extLst>
          </p:cNvPr>
          <p:cNvSpPr/>
          <p:nvPr/>
        </p:nvSpPr>
        <p:spPr>
          <a:xfrm>
            <a:off x="3138757" y="1936680"/>
            <a:ext cx="3082246" cy="2671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2450-A98D-463C-81A5-223460A7D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42" y="862446"/>
            <a:ext cx="6787854" cy="94557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615CE-9B6C-4A22-94DE-08FE8B93865D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4885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12F69-B564-4197-ADA2-49055A80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CAD443-F2B9-40CF-8861-15D241368B8A}"/>
              </a:ext>
            </a:extLst>
          </p:cNvPr>
          <p:cNvSpPr/>
          <p:nvPr/>
        </p:nvSpPr>
        <p:spPr>
          <a:xfrm>
            <a:off x="56508" y="580490"/>
            <a:ext cx="3349375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7EB8AF3-24C7-4495-88A4-A7CEEB03C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" y="1171655"/>
            <a:ext cx="7346100" cy="104411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6763A-0A56-4490-B509-D8C33FC1DD1C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5156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F9614-7DCD-44F7-863D-58BA1828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F87F1D-EFA2-4AE6-A70D-E96C45E32E9C}"/>
              </a:ext>
            </a:extLst>
          </p:cNvPr>
          <p:cNvSpPr/>
          <p:nvPr/>
        </p:nvSpPr>
        <p:spPr>
          <a:xfrm>
            <a:off x="56508" y="580490"/>
            <a:ext cx="4972692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F64BC-777C-4470-955E-1A3B604B8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" y="1217465"/>
            <a:ext cx="6834320" cy="141143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FB64A7-F8CB-445E-B6DB-89FBDB5E08A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8323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296448-DFE3-4756-A395-D94F12E27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99F664-4FC5-4A2A-B769-9CFBCB6E7672}"/>
              </a:ext>
            </a:extLst>
          </p:cNvPr>
          <p:cNvSpPr/>
          <p:nvPr/>
        </p:nvSpPr>
        <p:spPr>
          <a:xfrm>
            <a:off x="56508" y="1032553"/>
            <a:ext cx="1910993" cy="3883631"/>
          </a:xfrm>
          <a:prstGeom prst="roundRect">
            <a:avLst>
              <a:gd name="adj" fmla="val 4965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C53D4-7411-49C0-9D05-8DF2BBD1E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37" y="1356011"/>
            <a:ext cx="6802078" cy="112741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E62C5-48B5-4932-B79D-1231CCC13FFE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2154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2E110-21C3-4672-82F7-2A8486F3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EF2489-A3F5-4815-B3C3-B49F9B7B21F6}"/>
              </a:ext>
            </a:extLst>
          </p:cNvPr>
          <p:cNvSpPr/>
          <p:nvPr/>
        </p:nvSpPr>
        <p:spPr>
          <a:xfrm>
            <a:off x="56508" y="580490"/>
            <a:ext cx="6493267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9FACF-A67E-4624-A1AB-644B9D24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" y="1199454"/>
            <a:ext cx="7771479" cy="115928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707D8-9953-4F68-BC4E-8570CEDD3B7A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2033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8A2AE-465B-4B28-939B-F80489545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C8CB56-4F0B-4B83-8D7E-6689193E3ACD}"/>
              </a:ext>
            </a:extLst>
          </p:cNvPr>
          <p:cNvSpPr/>
          <p:nvPr/>
        </p:nvSpPr>
        <p:spPr>
          <a:xfrm>
            <a:off x="6385389" y="436653"/>
            <a:ext cx="2650733" cy="30822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C1EB4F3-A4C9-4C1A-9E94-AD117DE71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29" y="914827"/>
            <a:ext cx="5048956" cy="86201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B0F83-FF7D-4563-A09C-6DF2CAB4240A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7482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8BC24-C9C8-4973-B618-E4CDA500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5118-2C70-42F8-8056-CAA6829D7641}"/>
              </a:ext>
            </a:extLst>
          </p:cNvPr>
          <p:cNvSpPr/>
          <p:nvPr/>
        </p:nvSpPr>
        <p:spPr>
          <a:xfrm>
            <a:off x="7125128" y="888716"/>
            <a:ext cx="2090791" cy="8424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6DC0FDA-2259-4AFA-A6EB-B795697B5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02" y="1907914"/>
            <a:ext cx="6838807" cy="154424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7C9C3D-004C-4119-824D-CA6CD5F1F6D2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4537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E8E32-49CE-4662-A9D7-3B41D22C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911346-C5EE-4E9D-B43F-E50DC2CB1EDC}"/>
              </a:ext>
            </a:extLst>
          </p:cNvPr>
          <p:cNvSpPr/>
          <p:nvPr/>
        </p:nvSpPr>
        <p:spPr>
          <a:xfrm>
            <a:off x="7125128" y="210620"/>
            <a:ext cx="2090791" cy="965771"/>
          </a:xfrm>
          <a:prstGeom prst="roundRect">
            <a:avLst>
              <a:gd name="adj" fmla="val 5856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7CEB223-35CC-4BC6-A536-7D733C771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3" y="1512741"/>
            <a:ext cx="7274309" cy="121893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314F2-A53D-4E16-B1AE-1BE3405CA0F6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68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outdoor, water&#10;&#10;Description automatically generated">
            <a:extLst>
              <a:ext uri="{FF2B5EF4-FFF2-40B4-BE49-F238E27FC236}">
                <a16:creationId xmlns:a16="http://schemas.microsoft.com/office/drawing/2014/main" id="{666FD428-5941-4765-B475-7784F0674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3"/>
            <a:ext cx="12192000" cy="68471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944CB0-4962-478B-A54F-E7B106899C63}"/>
              </a:ext>
            </a:extLst>
          </p:cNvPr>
          <p:cNvSpPr/>
          <p:nvPr/>
        </p:nvSpPr>
        <p:spPr>
          <a:xfrm>
            <a:off x="5070764" y="3926597"/>
            <a:ext cx="1995054" cy="34406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EB98D0A-0D19-4DEE-91BB-5CC82100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98" y="4556279"/>
            <a:ext cx="7548004" cy="73169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BE8186-3863-434F-B18A-092E7D88094B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5741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DD9D-FDC1-4C99-9571-E32BC534C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A9E44-2A17-41EC-BC29-8C9C03553FD9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2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4999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0FC88-21A5-4CF7-AB17-EE417BF3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9D914A-B45C-442B-B025-DF3F9C3BA541}"/>
              </a:ext>
            </a:extLst>
          </p:cNvPr>
          <p:cNvSpPr/>
          <p:nvPr/>
        </p:nvSpPr>
        <p:spPr>
          <a:xfrm>
            <a:off x="56508" y="580490"/>
            <a:ext cx="9493321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F36739C-3D73-4411-9E24-961C38B6D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2" y="1221967"/>
            <a:ext cx="8569221" cy="126145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29B4F-ACDA-458D-B392-3DB9D827AC86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4980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0FC88-21A5-4CF7-AB17-EE417BF3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9D914A-B45C-442B-B025-DF3F9C3BA541}"/>
              </a:ext>
            </a:extLst>
          </p:cNvPr>
          <p:cNvSpPr/>
          <p:nvPr/>
        </p:nvSpPr>
        <p:spPr>
          <a:xfrm flipH="1">
            <a:off x="10715945" y="580490"/>
            <a:ext cx="1417834" cy="22603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4F3B-6CC3-4379-951B-AC61680CD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5" y="968949"/>
            <a:ext cx="5319160" cy="121314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2F02DF-B02F-44AF-94BA-5B65D311B3EF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3539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437D3-6EE7-41D9-8351-CB28124C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885D09-2D59-4CC0-908E-E1B04F84088E}"/>
              </a:ext>
            </a:extLst>
          </p:cNvPr>
          <p:cNvSpPr/>
          <p:nvPr/>
        </p:nvSpPr>
        <p:spPr>
          <a:xfrm>
            <a:off x="56508" y="580490"/>
            <a:ext cx="8486454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B4354-2EC5-4D5B-8B9C-C94DE746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6" y="1251235"/>
            <a:ext cx="8214113" cy="177252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3F005-E5F3-4296-B06A-633F05F473B1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3790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113BBF-BA99-4FE0-B26F-A6AE3A351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F8C582-A28C-4E21-B5B1-436C682B2AB7}"/>
              </a:ext>
            </a:extLst>
          </p:cNvPr>
          <p:cNvSpPr/>
          <p:nvPr/>
        </p:nvSpPr>
        <p:spPr>
          <a:xfrm>
            <a:off x="56508" y="580490"/>
            <a:ext cx="2979505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F903FEB-BE0D-4C86-980F-BCA06997E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5" y="1196683"/>
            <a:ext cx="6467585" cy="128674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15F154-AC7B-4B9E-A40C-6ABDAE7D4472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5350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9F96D3-8536-43A4-880B-EC135749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784CA6-1C86-437D-B03A-3CA940451DD3}"/>
              </a:ext>
            </a:extLst>
          </p:cNvPr>
          <p:cNvSpPr/>
          <p:nvPr/>
        </p:nvSpPr>
        <p:spPr>
          <a:xfrm>
            <a:off x="56509" y="580490"/>
            <a:ext cx="3123344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AB28A-493D-4417-B04F-A232594B4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0" y="1219196"/>
            <a:ext cx="6597375" cy="138892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7D95A0-3922-4B67-84EE-5C9FA50E428A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7258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44A21-5166-4E94-9DAC-8DA6E469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B46B4D-C399-4D5F-8D6C-F84238C479F6}"/>
              </a:ext>
            </a:extLst>
          </p:cNvPr>
          <p:cNvSpPr/>
          <p:nvPr/>
        </p:nvSpPr>
        <p:spPr>
          <a:xfrm>
            <a:off x="56508" y="580490"/>
            <a:ext cx="12061861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1891E-14B9-4A29-8F1F-F8DA278FD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1" y="1222660"/>
            <a:ext cx="6160955" cy="168373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7B34B-9AED-43C0-BC59-0CB7E198F314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0062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7063B-EB08-4191-916D-37915183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02B433-A337-4E0A-BD9D-11336E6CD544}"/>
              </a:ext>
            </a:extLst>
          </p:cNvPr>
          <p:cNvSpPr/>
          <p:nvPr/>
        </p:nvSpPr>
        <p:spPr>
          <a:xfrm>
            <a:off x="56508" y="580490"/>
            <a:ext cx="2958957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B95FEF7-02BA-4876-9411-502CAA94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5" y="1202918"/>
            <a:ext cx="7345040" cy="115581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640F8-B15E-4EC8-9620-709C8850A996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8621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47D4F4-5EA2-454F-A404-4C58FD7F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B961B0-4C54-43A1-BEDF-9467F3658401}"/>
              </a:ext>
            </a:extLst>
          </p:cNvPr>
          <p:cNvSpPr/>
          <p:nvPr/>
        </p:nvSpPr>
        <p:spPr>
          <a:xfrm>
            <a:off x="2933272" y="1448656"/>
            <a:ext cx="2527443" cy="26199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7A671B5-7AD3-415F-854D-4EEAF088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8" y="378742"/>
            <a:ext cx="6354169" cy="102177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98D83-C802-4444-84BC-5048A224726C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3895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D48968-B4FD-4234-90A7-7760ADAA0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AF7A89-AD01-4B2D-8F64-D50A5770564F}"/>
              </a:ext>
            </a:extLst>
          </p:cNvPr>
          <p:cNvSpPr/>
          <p:nvPr/>
        </p:nvSpPr>
        <p:spPr>
          <a:xfrm>
            <a:off x="56508" y="580490"/>
            <a:ext cx="5137079" cy="4726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46DC8E-84F9-4516-A5EF-8562E839D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1" y="1999380"/>
            <a:ext cx="8137828" cy="171985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FCE09-1AE5-4623-AFD5-44E17B865044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038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352CDB-2617-4D3A-9DB5-67F451AC2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8" y="228600"/>
            <a:ext cx="5905984" cy="64008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8A7BC2-2927-4FDE-9528-D04EA31C086A}"/>
              </a:ext>
            </a:extLst>
          </p:cNvPr>
          <p:cNvSpPr/>
          <p:nvPr/>
        </p:nvSpPr>
        <p:spPr>
          <a:xfrm>
            <a:off x="3143007" y="1599032"/>
            <a:ext cx="2052447" cy="38563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E808C91-7AC5-432A-9847-471ECF9F4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01" y="2802644"/>
            <a:ext cx="6802051" cy="110490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241ADC-4FAA-498D-B1A1-BFC2D73E1338}"/>
              </a:ext>
            </a:extLst>
          </p:cNvPr>
          <p:cNvSpPr/>
          <p:nvPr/>
        </p:nvSpPr>
        <p:spPr>
          <a:xfrm>
            <a:off x="6329553" y="1364371"/>
            <a:ext cx="1484411" cy="49560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D32C5-A822-4AA7-8A2C-A6203A03B904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4708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1CC04-D8D5-467C-884A-70204E17B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4FE29-3A53-4641-8419-5D17FFB63DC7}"/>
              </a:ext>
            </a:extLst>
          </p:cNvPr>
          <p:cNvSpPr/>
          <p:nvPr/>
        </p:nvSpPr>
        <p:spPr>
          <a:xfrm>
            <a:off x="2953821" y="621587"/>
            <a:ext cx="924674" cy="355485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AF026-F9E8-464B-90BE-36F861521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9" y="4522670"/>
            <a:ext cx="6068168" cy="132741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618CE7-C987-4561-9EE0-7D6252909574}"/>
              </a:ext>
            </a:extLst>
          </p:cNvPr>
          <p:cNvSpPr/>
          <p:nvPr/>
        </p:nvSpPr>
        <p:spPr>
          <a:xfrm>
            <a:off x="6273648" y="358351"/>
            <a:ext cx="2828788" cy="46253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51C152D-B402-419C-A52F-584492E75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29" y="1007918"/>
            <a:ext cx="5048956" cy="86201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C350C-80B0-459C-8501-5B719EF09815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9933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159BF-F8D2-40A6-9696-A879E067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4E1732-EA30-46D4-87A9-0FF91E5F7F4F}"/>
              </a:ext>
            </a:extLst>
          </p:cNvPr>
          <p:cNvSpPr/>
          <p:nvPr/>
        </p:nvSpPr>
        <p:spPr>
          <a:xfrm>
            <a:off x="3981237" y="1114746"/>
            <a:ext cx="1684962" cy="1561672"/>
          </a:xfrm>
          <a:prstGeom prst="roundRect">
            <a:avLst>
              <a:gd name="adj" fmla="val 874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8C30929-F6CE-40F7-ACBA-FF598E945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1" y="1247877"/>
            <a:ext cx="4360763" cy="12355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5B1FB-FC11-4041-B021-5D98856662BA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8620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178190-9229-4305-8A93-BB84DF35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A5F598-1E45-44E6-871F-69C03DD43B36}"/>
              </a:ext>
            </a:extLst>
          </p:cNvPr>
          <p:cNvSpPr/>
          <p:nvPr/>
        </p:nvSpPr>
        <p:spPr>
          <a:xfrm>
            <a:off x="7084031" y="744878"/>
            <a:ext cx="2137026" cy="41096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E2EED57-B7E2-4AD5-AAB6-F26548FDE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12741"/>
            <a:ext cx="6858672" cy="114929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892F7F-048D-45F7-9698-A338D06DB74E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4772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674DE9-E218-47B0-8169-02C5E4BE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7D1E24-B737-4600-9388-DCAA6FB71FB0}"/>
              </a:ext>
            </a:extLst>
          </p:cNvPr>
          <p:cNvSpPr/>
          <p:nvPr/>
        </p:nvSpPr>
        <p:spPr>
          <a:xfrm>
            <a:off x="7104580" y="909263"/>
            <a:ext cx="2116476" cy="780836"/>
          </a:xfrm>
          <a:prstGeom prst="roundRect">
            <a:avLst>
              <a:gd name="adj" fmla="val 11404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46FF956-2DDB-4D7A-B060-A50C5C8D0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38" y="1884753"/>
            <a:ext cx="6838807" cy="154424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3E2C0-EF38-474C-B954-890E52D23FEF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2302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935F-2D53-482C-BCB6-9259909BC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OneDrive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3C4F2-DC75-4730-998B-88FE722C6C57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2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1123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049C32-30AB-4404-958D-ED67D3EB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25" y="0"/>
            <a:ext cx="634877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7F48A3-1C65-4668-A7C8-501103C746C1}"/>
              </a:ext>
            </a:extLst>
          </p:cNvPr>
          <p:cNvSpPr/>
          <p:nvPr/>
        </p:nvSpPr>
        <p:spPr>
          <a:xfrm>
            <a:off x="4893921" y="672958"/>
            <a:ext cx="4130211" cy="612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FF759-A950-4910-B46C-745EE7286FE1}"/>
              </a:ext>
            </a:extLst>
          </p:cNvPr>
          <p:cNvSpPr/>
          <p:nvPr/>
        </p:nvSpPr>
        <p:spPr>
          <a:xfrm>
            <a:off x="3159303" y="1155843"/>
            <a:ext cx="1438382" cy="32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2F006-63EA-4A0F-AEE8-D63DF0142BA8}"/>
              </a:ext>
            </a:extLst>
          </p:cNvPr>
          <p:cNvSpPr/>
          <p:nvPr/>
        </p:nvSpPr>
        <p:spPr>
          <a:xfrm>
            <a:off x="3003641" y="1114746"/>
            <a:ext cx="821932" cy="205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1"/>
                </a:solidFill>
              </a:rPr>
              <a:t>Contoso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19D6C-CA23-449E-9E42-F566ADDC8B8F}"/>
              </a:ext>
            </a:extLst>
          </p:cNvPr>
          <p:cNvSpPr txBox="1"/>
          <p:nvPr/>
        </p:nvSpPr>
        <p:spPr>
          <a:xfrm>
            <a:off x="3097983" y="1227761"/>
            <a:ext cx="13548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tom.davis@contoso.com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0CA60-48C9-4886-8EDF-DC15A0DB0D63}"/>
              </a:ext>
            </a:extLst>
          </p:cNvPr>
          <p:cNvSpPr txBox="1"/>
          <p:nvPr/>
        </p:nvSpPr>
        <p:spPr>
          <a:xfrm>
            <a:off x="4633452" y="-25686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F504BD-C550-439A-8DC7-470821CFF48E}"/>
              </a:ext>
            </a:extLst>
          </p:cNvPr>
          <p:cNvSpPr/>
          <p:nvPr/>
        </p:nvSpPr>
        <p:spPr>
          <a:xfrm>
            <a:off x="2809982" y="200347"/>
            <a:ext cx="2083939" cy="3667873"/>
          </a:xfrm>
          <a:prstGeom prst="roundRect">
            <a:avLst>
              <a:gd name="adj" fmla="val 680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64B05B-239D-4136-8165-0F8182375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3" y="4068567"/>
            <a:ext cx="6843292" cy="148452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9E11462-C24C-4622-AF47-127F1D478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80" y="860709"/>
            <a:ext cx="6259060" cy="782383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581544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52BC8-2F8B-4637-A5D3-DC4635D30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12" y="0"/>
            <a:ext cx="634877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0BCE4C-7CDB-4C2E-9900-CFB719D75FD5}"/>
              </a:ext>
            </a:extLst>
          </p:cNvPr>
          <p:cNvSpPr/>
          <p:nvPr/>
        </p:nvSpPr>
        <p:spPr>
          <a:xfrm>
            <a:off x="3434551" y="739737"/>
            <a:ext cx="5732979" cy="605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4FE3AC-6939-4824-8794-85478E600A2F}"/>
              </a:ext>
            </a:extLst>
          </p:cNvPr>
          <p:cNvSpPr/>
          <p:nvPr/>
        </p:nvSpPr>
        <p:spPr>
          <a:xfrm>
            <a:off x="3356552" y="642135"/>
            <a:ext cx="4426122" cy="308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99A90-9C2A-4DB8-B58A-BC0A9B587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24" t="10262" r="18255" b="75730"/>
          <a:stretch/>
        </p:blipFill>
        <p:spPr>
          <a:xfrm>
            <a:off x="5936058" y="821931"/>
            <a:ext cx="1582220" cy="9606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96766-0686-4493-AFA7-89C6C757A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35" t="38351" r="41882" b="35881"/>
          <a:stretch/>
        </p:blipFill>
        <p:spPr>
          <a:xfrm>
            <a:off x="7745041" y="806521"/>
            <a:ext cx="1027416" cy="1767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BFB989-C489-4002-9DA5-B2487377C275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451C36-98D5-4363-99AF-F34A95AE22B5}"/>
              </a:ext>
            </a:extLst>
          </p:cNvPr>
          <p:cNvSpPr/>
          <p:nvPr/>
        </p:nvSpPr>
        <p:spPr>
          <a:xfrm>
            <a:off x="7084031" y="218325"/>
            <a:ext cx="2137025" cy="52141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AA2E33-3067-4261-BF25-7C417460F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80" y="2710218"/>
            <a:ext cx="6646231" cy="157410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3605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ADFBB8-62B3-4B18-8C2B-493846052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06" y="228600"/>
            <a:ext cx="5860588" cy="64008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E56548-6A4F-4C2A-AF07-C6B06AA6F6DA}"/>
              </a:ext>
            </a:extLst>
          </p:cNvPr>
          <p:cNvSpPr/>
          <p:nvPr/>
        </p:nvSpPr>
        <p:spPr>
          <a:xfrm>
            <a:off x="6095999" y="5007251"/>
            <a:ext cx="2258291" cy="42719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49D46-9E76-466A-BEE1-8C2C86445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57" y="3429000"/>
            <a:ext cx="5201457" cy="106766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A92EF-3738-45F2-BDCA-7DCDA57CC55F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464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724A17-F73F-44DE-BD64-5D380D4D4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7" y="228600"/>
            <a:ext cx="5921366" cy="64008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8006CC-3BED-486E-B6F6-250FEAAC05E7}"/>
              </a:ext>
            </a:extLst>
          </p:cNvPr>
          <p:cNvSpPr/>
          <p:nvPr/>
        </p:nvSpPr>
        <p:spPr>
          <a:xfrm>
            <a:off x="3135317" y="1557468"/>
            <a:ext cx="2184828" cy="42719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CBCA4-0B9E-41E3-B3E9-6AC22997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" y="2658338"/>
            <a:ext cx="5047401" cy="115512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1EE8C-BE14-43F3-9BBE-726462188D24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786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F7DA-E0DD-4F4C-A5D9-DEECA45CA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PowerPoint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6112F-61D7-463E-81C5-1B783988C1AC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2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985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E86FDD-0189-452A-BB46-934BFE588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96"/>
            <a:ext cx="12192000" cy="658720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EB5FF6-4576-4928-9A8F-677C24F7C940}"/>
              </a:ext>
            </a:extLst>
          </p:cNvPr>
          <p:cNvSpPr/>
          <p:nvPr/>
        </p:nvSpPr>
        <p:spPr>
          <a:xfrm>
            <a:off x="56508" y="559942"/>
            <a:ext cx="7664521" cy="51370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A6632D-4526-43BB-9436-1DBDB4DAC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8" y="1207250"/>
            <a:ext cx="8027855" cy="199384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66459-CEEC-4CAE-9C72-59D154E63DCF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2949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Widescreen</PresentationFormat>
  <Paragraphs>69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Table of contents</vt:lpstr>
      <vt:lpstr>Sign in to Office 365</vt:lpstr>
      <vt:lpstr>PowerPoint Presentation</vt:lpstr>
      <vt:lpstr>PowerPoint Presentation</vt:lpstr>
      <vt:lpstr>PowerPoint Presentation</vt:lpstr>
      <vt:lpstr>PowerPoint Presentation</vt:lpstr>
      <vt:lpstr>Microsoft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Excel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OneDrive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2019-07-10T17:00:00Z</dcterms:created>
  <dcterms:modified xsi:type="dcterms:W3CDTF">2019-07-10T17:00:41Z</dcterms:modified>
</cp:coreProperties>
</file>