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98" r:id="rId3"/>
    <p:sldMasterId id="2147483724" r:id="rId4"/>
    <p:sldMasterId id="2147483753" r:id="rId5"/>
    <p:sldMasterId id="2147483759" r:id="rId6"/>
  </p:sldMasterIdLst>
  <p:notesMasterIdLst>
    <p:notesMasterId r:id="rId15"/>
  </p:notesMasterIdLst>
  <p:sldIdLst>
    <p:sldId id="362" r:id="rId7"/>
    <p:sldId id="409" r:id="rId8"/>
    <p:sldId id="400" r:id="rId9"/>
    <p:sldId id="402" r:id="rId10"/>
    <p:sldId id="403" r:id="rId11"/>
    <p:sldId id="405" r:id="rId12"/>
    <p:sldId id="407" r:id="rId13"/>
    <p:sldId id="4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91A"/>
    <a:srgbClr val="7F7F7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3404" autoAdjust="0"/>
  </p:normalViewPr>
  <p:slideViewPr>
    <p:cSldViewPr snapToGrid="0">
      <p:cViewPr varScale="1">
        <p:scale>
          <a:sx n="88" d="100"/>
          <a:sy n="88" d="100"/>
        </p:scale>
        <p:origin x="40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2EC3C-4253-4D79-9397-23FE81707664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99FC2-080E-4E69-B375-D18D3E16A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0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096-82EA-4B4C-9ECD-456A7E8096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0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00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E458-3FAF-470F-895D-B08BCD3A4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6AF05-818F-4B29-BC02-24D30F121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D3BAA-B4F2-4CCB-AB42-1BF98827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2B840-7306-4422-88C2-DD20C4D5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9E8A-CE85-4A5C-80B5-5B0BBB80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9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C9E6-ADA1-43DB-898E-FA2A2F0E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639FB-83BD-45DF-92ED-FBA21C66C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CE29D-A28B-402D-AF65-25EF62748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F69AE-9822-4224-892C-FF08F165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9C452-D4E4-46CF-8CC6-8C408A4F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478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8" y="455313"/>
            <a:ext cx="11306469" cy="666336"/>
          </a:xfrm>
        </p:spPr>
        <p:txBody>
          <a:bodyPr vert="horz" wrap="square" lIns="0" tIns="164592" rIns="0" bIns="0" rtlCol="0" anchor="t">
            <a:noAutofit/>
          </a:bodyPr>
          <a:lstStyle>
            <a:lvl1pPr>
              <a:defRPr lang="en-US" sz="3137"/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A092B4B5-8E80-499B-99A0-F973AFF5B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3054" y="1161160"/>
            <a:ext cx="7278947" cy="56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777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7">
          <p15:clr>
            <a:srgbClr val="FBAE40"/>
          </p15:clr>
        </p15:guide>
        <p15:guide id="2" orient="horz" pos="3988">
          <p15:clr>
            <a:srgbClr val="FBAE40"/>
          </p15:clr>
        </p15:guide>
        <p15:guide id="3" pos="354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8212" y="470067"/>
            <a:ext cx="1454257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39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8253E-B086-4C98-B4C1-81646D3A0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730A3-E57B-45DE-8A23-A8556F607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69F1F-641F-4C9D-AF5E-9ED8AB28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8029A-D0BB-49AD-92DD-B0D30B77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E5B6F-86F9-4E18-9711-4E44A445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6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38F91980-4640-4420-B101-C9BEC37A1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79F3-BC61-44ED-8F9B-54F8B85025ED}"/>
              </a:ext>
            </a:extLst>
          </p:cNvPr>
          <p:cNvSpPr txBox="1"/>
          <p:nvPr userDrawn="1"/>
        </p:nvSpPr>
        <p:spPr>
          <a:xfrm>
            <a:off x="586581" y="4218495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>
                <a:gradFill>
                  <a:gsLst>
                    <a:gs pos="80176">
                      <a:schemeClr val="tx1"/>
                    </a:gs>
                    <a:gs pos="68282">
                      <a:schemeClr val="tx1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DB113-B00E-4752-81DB-AE332342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5098119" y="585788"/>
            <a:ext cx="7093880" cy="6272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A312A-DD58-46FD-BCDC-F49B62DD9C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2322537"/>
            <a:ext cx="3012187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5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front of a crowd&#10;&#10;Description generated with very high confidence">
            <a:extLst>
              <a:ext uri="{FF2B5EF4-FFF2-40B4-BE49-F238E27FC236}">
                <a16:creationId xmlns:a16="http://schemas.microsoft.com/office/drawing/2014/main" id="{ADC57F9E-658E-424C-9EF1-3587089C9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998" y="0"/>
            <a:ext cx="6858001" cy="6858000"/>
          </a:xfrm>
          <a:prstGeom prst="rect">
            <a:avLst/>
          </a:prstGeom>
        </p:spPr>
      </p:pic>
      <p:pic>
        <p:nvPicPr>
          <p:cNvPr id="10" name="MS logo gray - EMF" descr="Microsoft logo, gray text version">
            <a:extLst>
              <a:ext uri="{FF2B5EF4-FFF2-40B4-BE49-F238E27FC236}">
                <a16:creationId xmlns:a16="http://schemas.microsoft.com/office/drawing/2014/main" id="{B802B7FF-9FAE-427A-B679-4364FE2DB5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31E8BB-BB76-41F9-856D-368DE9900663}"/>
              </a:ext>
            </a:extLst>
          </p:cNvPr>
          <p:cNvSpPr txBox="1"/>
          <p:nvPr userDrawn="1"/>
        </p:nvSpPr>
        <p:spPr>
          <a:xfrm>
            <a:off x="586581" y="4219064"/>
            <a:ext cx="185146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July 18–20, 2018</a:t>
            </a:r>
          </a:p>
          <a:p>
            <a:pPr algn="l"/>
            <a:r>
              <a:rPr lang="en-US" sz="2000">
                <a:gradFill>
                  <a:gsLst>
                    <a:gs pos="82234">
                      <a:schemeClr val="accent2"/>
                    </a:gs>
                    <a:gs pos="68282">
                      <a:schemeClr val="accent2"/>
                    </a:gs>
                  </a:gsLst>
                  <a:lin ang="5400000" scaled="0"/>
                </a:gradFill>
              </a:rPr>
              <a:t>Las Vegas, NV</a:t>
            </a: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E6D70F-8056-4653-91E4-BE7FAAFEBA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322537"/>
            <a:ext cx="3012188" cy="15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2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6BBF407-647E-4A0E-932C-4B9EBA6AC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8988" y="589607"/>
            <a:ext cx="3200400" cy="457200"/>
          </a:xfrm>
        </p:spPr>
        <p:txBody>
          <a:bodyPr lIns="0" tIns="0" rIns="0" bIns="0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Session code</a:t>
            </a:r>
          </a:p>
        </p:txBody>
      </p:sp>
      <p:pic>
        <p:nvPicPr>
          <p:cNvPr id="8" name="MS logo white - EMF" descr="Microsoft logo white text version">
            <a:extLst>
              <a:ext uri="{FF2B5EF4-FFF2-40B4-BE49-F238E27FC236}">
                <a16:creationId xmlns:a16="http://schemas.microsoft.com/office/drawing/2014/main" id="{F4DDC873-B78F-4A52-9091-6AB1225F4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159B70CA-162C-4108-ACA6-CEEA047F6AE6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3373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F9C77CE-6642-4EB3-964C-4757236312BC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0463558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F799E92C-66C0-42AC-B537-87624873AE0F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8504909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43FF8C8-7F5A-4421-9447-1B05BF103B20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5231569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7A7BB0F-782C-4D9F-9090-0EA61980C6A3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6174556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9AF4754-F11E-4E8F-BBFA-9E489F861B0D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1443945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BE4D-3731-4969-B38F-F49A54DC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EC889-DB8B-4FB4-BD45-F6BA0708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E5E61-BC20-4E0D-AB02-742CBF6C8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0C4F3-8CAC-4047-A01A-B31320E8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B6921-3098-4A8B-9CDA-F2B58E1F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0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4A6C387-0A1F-4F01-A189-777EA61C60EC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461106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616517D-D5CD-4ABF-BB07-27B705B1ED45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4805812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FA53395-9C25-4CB2-B341-C4A926CEFC07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7850281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025650"/>
            <a:ext cx="4161981" cy="1107996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Title format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1"/>
            <a:ext cx="4162425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6178F5D2-7CA2-4202-8FD2-95D8F7A2E9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89C1FB2-6B75-46E5-9AA1-5BE3945FCA2E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493316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025" y="2875002"/>
            <a:ext cx="4161981" cy="1107996"/>
          </a:xfrm>
        </p:spPr>
        <p:txBody>
          <a:bodyPr wrap="square" rIns="0" anchor="ctr" anchorCtr="0">
            <a:spAutoFit/>
          </a:bodyPr>
          <a:lstStyle>
            <a:lvl1pPr>
              <a:lnSpc>
                <a:spcPct val="100000"/>
              </a:lnSpc>
              <a:defRPr sz="3600" b="0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Title  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3956AAB8-C2DF-40F3-A72B-0FA6F4770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E5F5BCB-2E29-4CD6-911A-DE5C1CED1D5F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0627011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4160520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8102CFD-D7DD-461F-B675-FAE01404E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0" tIns="201168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E4895D9-8662-4A4F-98D4-0B8BC8B959B8}"/>
              </a:ext>
            </a:extLst>
          </p:cNvPr>
          <p:cNvSpPr txBox="1"/>
          <p:nvPr userDrawn="1"/>
        </p:nvSpPr>
        <p:spPr bwMode="black">
          <a:xfrm>
            <a:off x="96520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379095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12648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12648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066C-5133-4E22-AE58-F2101DA24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64E1D9FA-9E2F-48CB-9D5D-F452A17FA04F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60322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126480" cy="498598"/>
          </a:xfrm>
          <a:noFill/>
        </p:spPr>
        <p:txBody>
          <a:bodyPr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853EF-249B-4DEC-B679-038CCEA0B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invGray">
          <a:xfrm>
            <a:off x="5098119" y="585788"/>
            <a:ext cx="7093880" cy="6272211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E2C2C8D7-61A8-4984-AFD4-35DE8D9F804B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522997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413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6A51A04-EF84-4B1B-9E21-8F15035DF979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789908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9154097" cy="498598"/>
          </a:xfrm>
          <a:noFill/>
        </p:spPr>
        <p:txBody>
          <a:bodyPr wrap="square" lIns="0" tIns="0" rIns="0" bIns="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51E567-86DB-49D9-87EB-08DE2B1BC6D1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773172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B3D61-E61C-4473-AD3D-016E9345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62FCE-C027-498E-ACA1-59C2B583B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16EE4-A407-432C-A885-FC61207E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7743C-D8FF-4B39-B94E-8D0D3109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28723-AB3E-40B1-857A-B62BBE95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61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EF3E351-722F-45A0-BD85-698E055B98F1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9695933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2C852AFA-BC02-44DE-94C3-845604AD057E}"/>
              </a:ext>
            </a:extLst>
          </p:cNvPr>
          <p:cNvSpPr txBox="1"/>
          <p:nvPr userDrawn="1"/>
        </p:nvSpPr>
        <p:spPr bwMode="black">
          <a:xfrm>
            <a:off x="4396015" y="6568123"/>
            <a:ext cx="339997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0" spc="150" baseline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UI" panose="020B0502040204020203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429979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Confidentiality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07666-5C5E-4C40-8C68-86D1F3CAB0C5}"/>
              </a:ext>
            </a:extLst>
          </p:cNvPr>
          <p:cNvSpPr txBox="1"/>
          <p:nvPr userDrawn="1"/>
        </p:nvSpPr>
        <p:spPr>
          <a:xfrm>
            <a:off x="584200" y="4173080"/>
            <a:ext cx="11022584" cy="2095958"/>
          </a:xfrm>
          <a:prstGeom prst="rect">
            <a:avLst/>
          </a:prstGeom>
          <a:noFill/>
        </p:spPr>
        <p:txBody>
          <a:bodyPr wrap="square" lIns="182880" tIns="146304" rIns="182880" bIns="146304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Microsoft Ready content is </a:t>
            </a: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Confidential – Internal only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post Microsoft Ready content to any blogs or external websites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kern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</a:t>
            </a: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take photos or video of sessions or slides throughout the Microsoft Ready event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Content will be available to internal audiences on-demand post-event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6B1A30E-72AA-4A8F-A97F-FD4B4989FC97}"/>
              </a:ext>
            </a:extLst>
          </p:cNvPr>
          <p:cNvSpPr/>
          <p:nvPr userDrawn="1"/>
        </p:nvSpPr>
        <p:spPr bwMode="gray">
          <a:xfrm>
            <a:off x="2697102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1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6F400F5-9FA0-4CE6-B207-5F2FF50C7927}"/>
              </a:ext>
            </a:extLst>
          </p:cNvPr>
          <p:cNvSpPr/>
          <p:nvPr userDrawn="1"/>
        </p:nvSpPr>
        <p:spPr bwMode="gray">
          <a:xfrm>
            <a:off x="5318069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A797159-0B2F-4995-81D8-EBFFD05AB617}"/>
              </a:ext>
            </a:extLst>
          </p:cNvPr>
          <p:cNvGrpSpPr/>
          <p:nvPr userDrawn="1"/>
        </p:nvGrpSpPr>
        <p:grpSpPr bwMode="gray">
          <a:xfrm flipH="1">
            <a:off x="5901486" y="2178437"/>
            <a:ext cx="436044" cy="827404"/>
            <a:chOff x="5200650" y="1722438"/>
            <a:chExt cx="1797050" cy="3409950"/>
          </a:xfrm>
        </p:grpSpPr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D5EE552A-CFE9-4D35-BDE3-A939AA559C2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200650" y="1722438"/>
              <a:ext cx="1797050" cy="3409950"/>
            </a:xfrm>
            <a:custGeom>
              <a:avLst/>
              <a:gdLst>
                <a:gd name="T0" fmla="*/ 497 w 543"/>
                <a:gd name="T1" fmla="*/ 0 h 1030"/>
                <a:gd name="T2" fmla="*/ 46 w 543"/>
                <a:gd name="T3" fmla="*/ 0 h 1030"/>
                <a:gd name="T4" fmla="*/ 0 w 543"/>
                <a:gd name="T5" fmla="*/ 46 h 1030"/>
                <a:gd name="T6" fmla="*/ 0 w 543"/>
                <a:gd name="T7" fmla="*/ 983 h 1030"/>
                <a:gd name="T8" fmla="*/ 46 w 543"/>
                <a:gd name="T9" fmla="*/ 1030 h 1030"/>
                <a:gd name="T10" fmla="*/ 497 w 543"/>
                <a:gd name="T11" fmla="*/ 1030 h 1030"/>
                <a:gd name="T12" fmla="*/ 543 w 543"/>
                <a:gd name="T13" fmla="*/ 983 h 1030"/>
                <a:gd name="T14" fmla="*/ 543 w 543"/>
                <a:gd name="T15" fmla="*/ 46 h 1030"/>
                <a:gd name="T16" fmla="*/ 497 w 543"/>
                <a:gd name="T1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3" h="1030">
                  <a:moveTo>
                    <a:pt x="497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1009"/>
                    <a:pt x="21" y="1030"/>
                    <a:pt x="46" y="1030"/>
                  </a:cubicBezTo>
                  <a:cubicBezTo>
                    <a:pt x="497" y="1030"/>
                    <a:pt x="497" y="1030"/>
                    <a:pt x="497" y="1030"/>
                  </a:cubicBezTo>
                  <a:cubicBezTo>
                    <a:pt x="522" y="1030"/>
                    <a:pt x="543" y="1009"/>
                    <a:pt x="543" y="983"/>
                  </a:cubicBezTo>
                  <a:cubicBezTo>
                    <a:pt x="543" y="46"/>
                    <a:pt x="543" y="46"/>
                    <a:pt x="543" y="46"/>
                  </a:cubicBezTo>
                  <a:cubicBezTo>
                    <a:pt x="543" y="21"/>
                    <a:pt x="522" y="0"/>
                    <a:pt x="497" y="0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62561F91-9D8C-4635-B806-AE2D1119614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310188" y="2262188"/>
              <a:ext cx="1577975" cy="2433638"/>
            </a:xfrm>
            <a:custGeom>
              <a:avLst/>
              <a:gdLst>
                <a:gd name="T0" fmla="*/ 0 w 994"/>
                <a:gd name="T1" fmla="*/ 1533 h 1533"/>
                <a:gd name="T2" fmla="*/ 994 w 994"/>
                <a:gd name="T3" fmla="*/ 1533 h 1533"/>
                <a:gd name="T4" fmla="*/ 994 w 994"/>
                <a:gd name="T5" fmla="*/ 62 h 1533"/>
                <a:gd name="T6" fmla="*/ 498 w 994"/>
                <a:gd name="T7" fmla="*/ 0 h 1533"/>
                <a:gd name="T8" fmla="*/ 0 w 994"/>
                <a:gd name="T9" fmla="*/ 62 h 1533"/>
                <a:gd name="T10" fmla="*/ 0 w 994"/>
                <a:gd name="T11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4" h="1533">
                  <a:moveTo>
                    <a:pt x="0" y="1533"/>
                  </a:moveTo>
                  <a:lnTo>
                    <a:pt x="994" y="1533"/>
                  </a:lnTo>
                  <a:lnTo>
                    <a:pt x="994" y="62"/>
                  </a:lnTo>
                  <a:lnTo>
                    <a:pt x="498" y="0"/>
                  </a:lnTo>
                  <a:lnTo>
                    <a:pt x="0" y="62"/>
                  </a:lnTo>
                  <a:lnTo>
                    <a:pt x="0" y="1533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28">
              <a:extLst>
                <a:ext uri="{FF2B5EF4-FFF2-40B4-BE49-F238E27FC236}">
                  <a16:creationId xmlns:a16="http://schemas.microsoft.com/office/drawing/2014/main" id="{71C38A4E-A7CA-4FC4-B76A-394814BBAD3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310188" y="2006601"/>
              <a:ext cx="1577975" cy="3540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08" name="Rectangle 29">
              <a:extLst>
                <a:ext uri="{FF2B5EF4-FFF2-40B4-BE49-F238E27FC236}">
                  <a16:creationId xmlns:a16="http://schemas.microsoft.com/office/drawing/2014/main" id="{0EB3CFB9-1B4F-40C4-8527-07696A24C4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42013" y="3522663"/>
              <a:ext cx="804863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30">
              <a:extLst>
                <a:ext uri="{FF2B5EF4-FFF2-40B4-BE49-F238E27FC236}">
                  <a16:creationId xmlns:a16="http://schemas.microsoft.com/office/drawing/2014/main" id="{A6E51830-661E-42FF-A82A-D30745B76D1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689351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Rectangle 31">
              <a:extLst>
                <a:ext uri="{FF2B5EF4-FFF2-40B4-BE49-F238E27FC236}">
                  <a16:creationId xmlns:a16="http://schemas.microsoft.com/office/drawing/2014/main" id="{95201EB4-D463-4472-9390-C70DD9F565C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3851276"/>
              <a:ext cx="1327150" cy="396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32">
              <a:extLst>
                <a:ext uri="{FF2B5EF4-FFF2-40B4-BE49-F238E27FC236}">
                  <a16:creationId xmlns:a16="http://schemas.microsoft.com/office/drawing/2014/main" id="{B130CDDD-D0C4-4E72-B76C-DB984523826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013201"/>
              <a:ext cx="730250" cy="428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65FB6058-8B32-4371-95BE-A2B310C6B8F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19725" y="4178301"/>
              <a:ext cx="132715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34">
              <a:extLst>
                <a:ext uri="{FF2B5EF4-FFF2-40B4-BE49-F238E27FC236}">
                  <a16:creationId xmlns:a16="http://schemas.microsoft.com/office/drawing/2014/main" id="{FB2303C7-0661-4CF0-B491-D2E9D47EE15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149975" y="4341813"/>
              <a:ext cx="596900" cy="3651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35">
              <a:extLst>
                <a:ext uri="{FF2B5EF4-FFF2-40B4-BE49-F238E27FC236}">
                  <a16:creationId xmlns:a16="http://schemas.microsoft.com/office/drawing/2014/main" id="{C3FA6748-9371-4617-9A5E-AEF6112AB5D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932488" y="2509838"/>
              <a:ext cx="836613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5" name="Rectangle 36">
              <a:extLst>
                <a:ext uri="{FF2B5EF4-FFF2-40B4-BE49-F238E27FC236}">
                  <a16:creationId xmlns:a16="http://schemas.microsoft.com/office/drawing/2014/main" id="{22819134-DC28-4E40-9A2C-B052D6FE6E7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509838"/>
              <a:ext cx="171450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6" name="Rectangle 37">
              <a:extLst>
                <a:ext uri="{FF2B5EF4-FFF2-40B4-BE49-F238E27FC236}">
                  <a16:creationId xmlns:a16="http://schemas.microsoft.com/office/drawing/2014/main" id="{A8AB1BAE-A549-4C2D-90AE-29E7A84F30C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680075" y="2509838"/>
              <a:ext cx="173038" cy="49213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17" name="Rectangle 38">
              <a:extLst>
                <a:ext uri="{FF2B5EF4-FFF2-40B4-BE49-F238E27FC236}">
                  <a16:creationId xmlns:a16="http://schemas.microsoft.com/office/drawing/2014/main" id="{6BB21AAD-BEBD-464D-9425-DFCE1A81021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25663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39">
              <a:extLst>
                <a:ext uri="{FF2B5EF4-FFF2-40B4-BE49-F238E27FC236}">
                  <a16:creationId xmlns:a16="http://schemas.microsoft.com/office/drawing/2014/main" id="{82C133A5-90DA-4452-B1C2-96A28D1B3B2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168526"/>
              <a:ext cx="152400" cy="1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40">
              <a:extLst>
                <a:ext uri="{FF2B5EF4-FFF2-40B4-BE49-F238E27FC236}">
                  <a16:creationId xmlns:a16="http://schemas.microsoft.com/office/drawing/2014/main" id="{9EC959C0-2ED1-429D-9343-6B03D72EC2D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50038" y="2216151"/>
              <a:ext cx="152400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41">
              <a:extLst>
                <a:ext uri="{FF2B5EF4-FFF2-40B4-BE49-F238E27FC236}">
                  <a16:creationId xmlns:a16="http://schemas.microsoft.com/office/drawing/2014/main" id="{27EB350B-78EC-4CE4-9803-6981B8ABF25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027738" y="4837113"/>
              <a:ext cx="142875" cy="1460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E19CD1BB-BAEF-4D84-8870-955840A2D73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783263" y="1841501"/>
              <a:ext cx="631825" cy="36513"/>
            </a:xfrm>
            <a:custGeom>
              <a:avLst/>
              <a:gdLst>
                <a:gd name="T0" fmla="*/ 185 w 191"/>
                <a:gd name="T1" fmla="*/ 11 h 11"/>
                <a:gd name="T2" fmla="*/ 6 w 191"/>
                <a:gd name="T3" fmla="*/ 11 h 11"/>
                <a:gd name="T4" fmla="*/ 0 w 191"/>
                <a:gd name="T5" fmla="*/ 6 h 11"/>
                <a:gd name="T6" fmla="*/ 6 w 191"/>
                <a:gd name="T7" fmla="*/ 0 h 11"/>
                <a:gd name="T8" fmla="*/ 185 w 191"/>
                <a:gd name="T9" fmla="*/ 0 h 11"/>
                <a:gd name="T10" fmla="*/ 191 w 191"/>
                <a:gd name="T11" fmla="*/ 6 h 11"/>
                <a:gd name="T12" fmla="*/ 185 w 19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">
                  <a:moveTo>
                    <a:pt x="185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9" y="0"/>
                    <a:pt x="191" y="2"/>
                    <a:pt x="191" y="6"/>
                  </a:cubicBezTo>
                  <a:cubicBezTo>
                    <a:pt x="191" y="9"/>
                    <a:pt x="189" y="11"/>
                    <a:pt x="185" y="11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Rectangle 43">
              <a:extLst>
                <a:ext uri="{FF2B5EF4-FFF2-40B4-BE49-F238E27FC236}">
                  <a16:creationId xmlns:a16="http://schemas.microsoft.com/office/drawing/2014/main" id="{AB3A5491-F398-47CB-BBBC-35E96F4E414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5429250" y="2722563"/>
              <a:ext cx="1339850" cy="62865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88B05F2C-2F66-43AA-A9E2-803B1F843606}"/>
              </a:ext>
            </a:extLst>
          </p:cNvPr>
          <p:cNvSpPr/>
          <p:nvPr userDrawn="1"/>
        </p:nvSpPr>
        <p:spPr bwMode="gray">
          <a:xfrm>
            <a:off x="7892021" y="1790700"/>
            <a:ext cx="1602879" cy="1602878"/>
          </a:xfrm>
          <a:prstGeom prst="ellipse">
            <a:avLst/>
          </a:prstGeom>
          <a:solidFill>
            <a:srgbClr val="232323"/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35000"/>
              </a:prstClr>
            </a:outerShdw>
          </a:effectLst>
        </p:spPr>
        <p:txBody>
          <a:bodyPr vert="horz" wrap="square" lIns="0" tIns="46623" rIns="0" bIns="46623" numCol="1" rtlCol="0" anchor="ctr" anchorCtr="0" compatLnSpc="1">
            <a:prstTxWarp prst="textNoShape">
              <a:avLst/>
            </a:prstTxWarp>
          </a:bodyPr>
          <a:lstStyle/>
          <a:p>
            <a:pPr marR="0" lvl="0" indent="0" algn="ctr" defTabSz="9321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88D9ECD-A4C6-4CFD-BE83-83D944C0F97B}"/>
              </a:ext>
            </a:extLst>
          </p:cNvPr>
          <p:cNvGrpSpPr/>
          <p:nvPr userDrawn="1"/>
        </p:nvGrpSpPr>
        <p:grpSpPr bwMode="gray">
          <a:xfrm>
            <a:off x="8118306" y="2286842"/>
            <a:ext cx="1150309" cy="610594"/>
            <a:chOff x="6151563" y="1584325"/>
            <a:chExt cx="4276725" cy="2270126"/>
          </a:xfrm>
        </p:grpSpPr>
        <p:sp>
          <p:nvSpPr>
            <p:cNvPr id="129" name="Rectangle 47">
              <a:extLst>
                <a:ext uri="{FF2B5EF4-FFF2-40B4-BE49-F238E27FC236}">
                  <a16:creationId xmlns:a16="http://schemas.microsoft.com/office/drawing/2014/main" id="{26C055B8-93FF-46DA-B415-D8D54497176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630988" y="1584325"/>
              <a:ext cx="3317875" cy="208438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Rectangle 48">
              <a:extLst>
                <a:ext uri="{FF2B5EF4-FFF2-40B4-BE49-F238E27FC236}">
                  <a16:creationId xmlns:a16="http://schemas.microsoft.com/office/drawing/2014/main" id="{CFE4BDC0-DE0F-4728-875B-177D4395AAE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6848476" y="1785938"/>
              <a:ext cx="2879725" cy="1763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DF9925D4-DE10-40F0-8BA3-16B00AE6C4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6151563" y="3668713"/>
              <a:ext cx="4276725" cy="185738"/>
            </a:xfrm>
            <a:custGeom>
              <a:avLst/>
              <a:gdLst>
                <a:gd name="T0" fmla="*/ 1265 w 1295"/>
                <a:gd name="T1" fmla="*/ 56 h 56"/>
                <a:gd name="T2" fmla="*/ 29 w 1295"/>
                <a:gd name="T3" fmla="*/ 56 h 56"/>
                <a:gd name="T4" fmla="*/ 0 w 1295"/>
                <a:gd name="T5" fmla="*/ 26 h 56"/>
                <a:gd name="T6" fmla="*/ 0 w 1295"/>
                <a:gd name="T7" fmla="*/ 0 h 56"/>
                <a:gd name="T8" fmla="*/ 1295 w 1295"/>
                <a:gd name="T9" fmla="*/ 0 h 56"/>
                <a:gd name="T10" fmla="*/ 1295 w 1295"/>
                <a:gd name="T11" fmla="*/ 26 h 56"/>
                <a:gd name="T12" fmla="*/ 1265 w 1295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5" h="56">
                  <a:moveTo>
                    <a:pt x="1265" y="56"/>
                  </a:moveTo>
                  <a:cubicBezTo>
                    <a:pt x="29" y="56"/>
                    <a:pt x="29" y="56"/>
                    <a:pt x="29" y="56"/>
                  </a:cubicBezTo>
                  <a:cubicBezTo>
                    <a:pt x="13" y="56"/>
                    <a:pt x="0" y="43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95" y="0"/>
                    <a:pt x="1295" y="0"/>
                    <a:pt x="1295" y="0"/>
                  </a:cubicBezTo>
                  <a:cubicBezTo>
                    <a:pt x="1295" y="26"/>
                    <a:pt x="1295" y="26"/>
                    <a:pt x="1295" y="26"/>
                  </a:cubicBezTo>
                  <a:cubicBezTo>
                    <a:pt x="1295" y="43"/>
                    <a:pt x="1282" y="56"/>
                    <a:pt x="1265" y="5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2" name="Rectangle 50">
              <a:extLst>
                <a:ext uri="{FF2B5EF4-FFF2-40B4-BE49-F238E27FC236}">
                  <a16:creationId xmlns:a16="http://schemas.microsoft.com/office/drawing/2014/main" id="{E95E9909-20A7-4A13-8FBC-BB76A4AAD52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353301" y="2098675"/>
              <a:ext cx="865188" cy="3302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3" name="Rectangle 51">
              <a:extLst>
                <a:ext uri="{FF2B5EF4-FFF2-40B4-BE49-F238E27FC236}">
                  <a16:creationId xmlns:a16="http://schemas.microsoft.com/office/drawing/2014/main" id="{2FD4C439-4658-45FA-AB12-5252FC20915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098675"/>
              <a:ext cx="266700" cy="330200"/>
            </a:xfrm>
            <a:prstGeom prst="rect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4" name="Rectangle 52">
              <a:extLst>
                <a:ext uri="{FF2B5EF4-FFF2-40B4-BE49-F238E27FC236}">
                  <a16:creationId xmlns:a16="http://schemas.microsoft.com/office/drawing/2014/main" id="{D9CFF0E1-0AE6-43B7-BC45-CB587EB544A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559050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5" name="Rectangle 53">
              <a:extLst>
                <a:ext uri="{FF2B5EF4-FFF2-40B4-BE49-F238E27FC236}">
                  <a16:creationId xmlns:a16="http://schemas.microsoft.com/office/drawing/2014/main" id="{E57A2468-B3CA-4D73-B693-76A85B0F761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744788"/>
              <a:ext cx="1131888" cy="101600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6" name="Rectangle 54">
              <a:extLst>
                <a:ext uri="{FF2B5EF4-FFF2-40B4-BE49-F238E27FC236}">
                  <a16:creationId xmlns:a16="http://schemas.microsoft.com/office/drawing/2014/main" id="{590B34AA-176F-4A9B-8492-C9062CEEB0A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2925763"/>
              <a:ext cx="1131888" cy="106363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7" name="Rectangle 55">
              <a:extLst>
                <a:ext uri="{FF2B5EF4-FFF2-40B4-BE49-F238E27FC236}">
                  <a16:creationId xmlns:a16="http://schemas.microsoft.com/office/drawing/2014/main" id="{B478D54E-B6DE-4ACF-B271-59436F9D78D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111500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8" name="Rectangle 56">
              <a:extLst>
                <a:ext uri="{FF2B5EF4-FFF2-40B4-BE49-F238E27FC236}">
                  <a16:creationId xmlns:a16="http://schemas.microsoft.com/office/drawing/2014/main" id="{10E94144-47B6-4CC4-8ACA-8555C206329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086601" y="3297238"/>
              <a:ext cx="1131888" cy="103188"/>
            </a:xfrm>
            <a:prstGeom prst="rect">
              <a:avLst/>
            </a:pr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0"/>
              <a:endParaRPr lang="en-US"/>
            </a:p>
          </p:txBody>
        </p:sp>
        <p:sp>
          <p:nvSpPr>
            <p:cNvPr id="139" name="Rectangle 57">
              <a:extLst>
                <a:ext uri="{FF2B5EF4-FFF2-40B4-BE49-F238E27FC236}">
                  <a16:creationId xmlns:a16="http://schemas.microsoft.com/office/drawing/2014/main" id="{884B7082-B3DA-41C6-888E-340C61D061D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Rectangle 58">
              <a:extLst>
                <a:ext uri="{FF2B5EF4-FFF2-40B4-BE49-F238E27FC236}">
                  <a16:creationId xmlns:a16="http://schemas.microsoft.com/office/drawing/2014/main" id="{EAB98FDB-F070-4FD8-8674-449941060C9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098675"/>
              <a:ext cx="312738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59">
              <a:extLst>
                <a:ext uri="{FF2B5EF4-FFF2-40B4-BE49-F238E27FC236}">
                  <a16:creationId xmlns:a16="http://schemas.microsoft.com/office/drawing/2014/main" id="{B045539F-5CE5-47A9-A17E-1643D4CD9B2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098675"/>
              <a:ext cx="314325" cy="336550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Rectangle 60">
              <a:extLst>
                <a:ext uri="{FF2B5EF4-FFF2-40B4-BE49-F238E27FC236}">
                  <a16:creationId xmlns:a16="http://schemas.microsoft.com/office/drawing/2014/main" id="{C0C7BB4D-3B48-4D4F-B494-4C1EE0FD7C1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Rectangle 61">
              <a:extLst>
                <a:ext uri="{FF2B5EF4-FFF2-40B4-BE49-F238E27FC236}">
                  <a16:creationId xmlns:a16="http://schemas.microsoft.com/office/drawing/2014/main" id="{0BFA0E04-B61F-491E-8CEE-28213247876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2581275"/>
              <a:ext cx="312738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Rectangle 62">
              <a:extLst>
                <a:ext uri="{FF2B5EF4-FFF2-40B4-BE49-F238E27FC236}">
                  <a16:creationId xmlns:a16="http://schemas.microsoft.com/office/drawing/2014/main" id="{AFB42A0A-BD91-43E7-988D-573EEC53456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2581275"/>
              <a:ext cx="314325" cy="334963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63">
              <a:extLst>
                <a:ext uri="{FF2B5EF4-FFF2-40B4-BE49-F238E27FC236}">
                  <a16:creationId xmlns:a16="http://schemas.microsoft.com/office/drawing/2014/main" id="{BA15039E-DBE6-4F6E-80B1-70B510D54B0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337551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265A4B65-72CE-4B68-9D58-5199411F4C9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764588" y="3062288"/>
              <a:ext cx="312738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65">
              <a:extLst>
                <a:ext uri="{FF2B5EF4-FFF2-40B4-BE49-F238E27FC236}">
                  <a16:creationId xmlns:a16="http://schemas.microsoft.com/office/drawing/2014/main" id="{9602881A-C071-4CA3-9947-55E1E8A8C5B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9193213" y="3062288"/>
              <a:ext cx="314325" cy="338138"/>
            </a:xfrm>
            <a:prstGeom prst="rect">
              <a:avLst/>
            </a:pr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R="0" lvl="0" indent="0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5" name="Multiplication Sign 204">
            <a:extLst>
              <a:ext uri="{FF2B5EF4-FFF2-40B4-BE49-F238E27FC236}">
                <a16:creationId xmlns:a16="http://schemas.microsoft.com/office/drawing/2014/main" id="{464A0F58-5D65-499E-8280-34A9DFF27F4A}"/>
              </a:ext>
            </a:extLst>
          </p:cNvPr>
          <p:cNvSpPr/>
          <p:nvPr userDrawn="1"/>
        </p:nvSpPr>
        <p:spPr bwMode="ltGray">
          <a:xfrm>
            <a:off x="3643244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1" name="Multiplication Sign 210">
            <a:extLst>
              <a:ext uri="{FF2B5EF4-FFF2-40B4-BE49-F238E27FC236}">
                <a16:creationId xmlns:a16="http://schemas.microsoft.com/office/drawing/2014/main" id="{69338860-60E4-44A3-B6C1-0BC1315BA942}"/>
              </a:ext>
            </a:extLst>
          </p:cNvPr>
          <p:cNvSpPr/>
          <p:nvPr userDrawn="1"/>
        </p:nvSpPr>
        <p:spPr bwMode="ltGray">
          <a:xfrm>
            <a:off x="6271892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4" name="Multiplication Sign 213">
            <a:extLst>
              <a:ext uri="{FF2B5EF4-FFF2-40B4-BE49-F238E27FC236}">
                <a16:creationId xmlns:a16="http://schemas.microsoft.com/office/drawing/2014/main" id="{DFD379AB-2220-4E7F-85FE-EBBE910DB5C2}"/>
              </a:ext>
            </a:extLst>
          </p:cNvPr>
          <p:cNvSpPr/>
          <p:nvPr userDrawn="1"/>
        </p:nvSpPr>
        <p:spPr bwMode="ltGray">
          <a:xfrm>
            <a:off x="8826629" y="2831053"/>
            <a:ext cx="715234" cy="715230"/>
          </a:xfrm>
          <a:prstGeom prst="mathMultiply">
            <a:avLst>
              <a:gd name="adj1" fmla="val 16854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71C9C6-D4A9-4DFA-9E2D-9E501DB092DC}"/>
              </a:ext>
            </a:extLst>
          </p:cNvPr>
          <p:cNvGrpSpPr/>
          <p:nvPr userDrawn="1"/>
        </p:nvGrpSpPr>
        <p:grpSpPr bwMode="gray">
          <a:xfrm>
            <a:off x="3132278" y="2298246"/>
            <a:ext cx="718204" cy="544549"/>
            <a:chOff x="3132278" y="2298246"/>
            <a:chExt cx="718204" cy="544549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9123BC5-D4FA-46FE-A2AC-4D6533EA9AB2}"/>
                </a:ext>
              </a:extLst>
            </p:cNvPr>
            <p:cNvSpPr/>
            <p:nvPr/>
          </p:nvSpPr>
          <p:spPr bwMode="gray">
            <a:xfrm>
              <a:off x="3194451" y="2298246"/>
              <a:ext cx="107195" cy="171511"/>
            </a:xfrm>
            <a:custGeom>
              <a:avLst/>
              <a:gdLst/>
              <a:ahLst/>
              <a:cxnLst/>
              <a:rect l="0" t="0" r="0" b="0"/>
              <a:pathLst>
                <a:path w="95250" h="152400">
                  <a:moveTo>
                    <a:pt x="81439" y="147161"/>
                  </a:moveTo>
                  <a:lnTo>
                    <a:pt x="20479" y="147161"/>
                  </a:lnTo>
                  <a:cubicBezTo>
                    <a:pt x="13811" y="147161"/>
                    <a:pt x="7144" y="141446"/>
                    <a:pt x="7144" y="133826"/>
                  </a:cubicBezTo>
                  <a:lnTo>
                    <a:pt x="7144" y="19526"/>
                  </a:lnTo>
                  <a:cubicBezTo>
                    <a:pt x="7144" y="12859"/>
                    <a:pt x="12859" y="7144"/>
                    <a:pt x="20479" y="7144"/>
                  </a:cubicBezTo>
                  <a:lnTo>
                    <a:pt x="81439" y="7144"/>
                  </a:lnTo>
                  <a:cubicBezTo>
                    <a:pt x="88106" y="7144"/>
                    <a:pt x="94774" y="12859"/>
                    <a:pt x="94774" y="20479"/>
                  </a:cubicBezTo>
                  <a:lnTo>
                    <a:pt x="94774" y="134779"/>
                  </a:lnTo>
                  <a:cubicBezTo>
                    <a:pt x="94774" y="141446"/>
                    <a:pt x="88106" y="147161"/>
                    <a:pt x="81439" y="1471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11D87E-2859-4301-A153-9C62DB528E0B}"/>
                </a:ext>
              </a:extLst>
            </p:cNvPr>
            <p:cNvSpPr/>
            <p:nvPr/>
          </p:nvSpPr>
          <p:spPr bwMode="gray">
            <a:xfrm>
              <a:off x="3293070" y="2417233"/>
              <a:ext cx="557412" cy="407339"/>
            </a:xfrm>
            <a:custGeom>
              <a:avLst/>
              <a:gdLst/>
              <a:ahLst/>
              <a:cxnLst/>
              <a:rect l="0" t="0" r="0" b="0"/>
              <a:pathLst>
                <a:path w="495300" h="361950">
                  <a:moveTo>
                    <a:pt x="488156" y="31909"/>
                  </a:moveTo>
                  <a:lnTo>
                    <a:pt x="439579" y="7144"/>
                  </a:lnTo>
                  <a:lnTo>
                    <a:pt x="7144" y="7144"/>
                  </a:lnTo>
                  <a:lnTo>
                    <a:pt x="7144" y="356711"/>
                  </a:lnTo>
                  <a:lnTo>
                    <a:pt x="433864" y="356711"/>
                  </a:lnTo>
                  <a:lnTo>
                    <a:pt x="488156" y="32813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4F64010-C37F-4B0B-8C4B-E5CD5398E636}"/>
                </a:ext>
              </a:extLst>
            </p:cNvPr>
            <p:cNvSpPr/>
            <p:nvPr/>
          </p:nvSpPr>
          <p:spPr bwMode="gray">
            <a:xfrm>
              <a:off x="3293070" y="2392577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488156" y="53816"/>
                  </a:moveTo>
                  <a:lnTo>
                    <a:pt x="488156" y="49054"/>
                  </a:lnTo>
                  <a:cubicBezTo>
                    <a:pt x="488156" y="26194"/>
                    <a:pt x="469106" y="7144"/>
                    <a:pt x="446246" y="7144"/>
                  </a:cubicBezTo>
                  <a:lnTo>
                    <a:pt x="7144" y="7144"/>
                  </a:lnTo>
                  <a:lnTo>
                    <a:pt x="7144" y="53816"/>
                  </a:lnTo>
                  <a:lnTo>
                    <a:pt x="488156" y="5381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F5111A6-FF13-4B86-9A02-4968F86EFDFC}"/>
                </a:ext>
              </a:extLst>
            </p:cNvPr>
            <p:cNvSpPr/>
            <p:nvPr/>
          </p:nvSpPr>
          <p:spPr bwMode="gray">
            <a:xfrm>
              <a:off x="3293070" y="2778478"/>
              <a:ext cx="557412" cy="64317"/>
            </a:xfrm>
            <a:custGeom>
              <a:avLst/>
              <a:gdLst/>
              <a:ahLst/>
              <a:cxnLst/>
              <a:rect l="0" t="0" r="0" b="0"/>
              <a:pathLst>
                <a:path w="495300" h="57150">
                  <a:moveTo>
                    <a:pt x="7144" y="7144"/>
                  </a:moveTo>
                  <a:lnTo>
                    <a:pt x="7144" y="57626"/>
                  </a:lnTo>
                  <a:lnTo>
                    <a:pt x="446246" y="57626"/>
                  </a:lnTo>
                  <a:cubicBezTo>
                    <a:pt x="469106" y="57626"/>
                    <a:pt x="488156" y="38576"/>
                    <a:pt x="488156" y="15716"/>
                  </a:cubicBezTo>
                  <a:lnTo>
                    <a:pt x="488156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46C1B4E-7932-4411-ADEE-738D4EB9AB4F}"/>
                </a:ext>
              </a:extLst>
            </p:cNvPr>
            <p:cNvSpPr/>
            <p:nvPr/>
          </p:nvSpPr>
          <p:spPr bwMode="gray">
            <a:xfrm>
              <a:off x="3132278" y="2346484"/>
              <a:ext cx="235828" cy="482376"/>
            </a:xfrm>
            <a:custGeom>
              <a:avLst/>
              <a:gdLst/>
              <a:ahLst/>
              <a:cxnLst/>
              <a:rect l="0" t="0" r="0" b="0"/>
              <a:pathLst>
                <a:path w="209550" h="428625">
                  <a:moveTo>
                    <a:pt x="205264" y="391001"/>
                  </a:moveTo>
                  <a:lnTo>
                    <a:pt x="109061" y="428149"/>
                  </a:lnTo>
                  <a:lnTo>
                    <a:pt x="7144" y="391001"/>
                  </a:lnTo>
                  <a:lnTo>
                    <a:pt x="7144" y="48101"/>
                  </a:lnTo>
                  <a:lnTo>
                    <a:pt x="106204" y="7144"/>
                  </a:lnTo>
                  <a:lnTo>
                    <a:pt x="205264" y="48101"/>
                  </a:ln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03E67C2-61A7-4327-B9AE-EB39024D08C9}"/>
                </a:ext>
              </a:extLst>
            </p:cNvPr>
            <p:cNvSpPr/>
            <p:nvPr/>
          </p:nvSpPr>
          <p:spPr bwMode="gray">
            <a:xfrm>
              <a:off x="3132278" y="2327189"/>
              <a:ext cx="235828" cy="75036"/>
            </a:xfrm>
            <a:custGeom>
              <a:avLst/>
              <a:gdLst/>
              <a:ahLst/>
              <a:cxnLst/>
              <a:rect l="0" t="0" r="0" b="0"/>
              <a:pathLst>
                <a:path w="209550" h="66675">
                  <a:moveTo>
                    <a:pt x="205264" y="65246"/>
                  </a:moveTo>
                  <a:lnTo>
                    <a:pt x="205264" y="44291"/>
                  </a:lnTo>
                  <a:cubicBezTo>
                    <a:pt x="205264" y="23336"/>
                    <a:pt x="188119" y="7144"/>
                    <a:pt x="168116" y="7144"/>
                  </a:cubicBezTo>
                  <a:lnTo>
                    <a:pt x="44291" y="7144"/>
                  </a:lnTo>
                  <a:cubicBezTo>
                    <a:pt x="24289" y="7144"/>
                    <a:pt x="7144" y="24289"/>
                    <a:pt x="7144" y="44291"/>
                  </a:cubicBezTo>
                  <a:lnTo>
                    <a:pt x="7144" y="65246"/>
                  </a:lnTo>
                  <a:lnTo>
                    <a:pt x="205264" y="65246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D3A9CA2-5D0F-4251-A1DB-C27B4C28C03D}"/>
                </a:ext>
              </a:extLst>
            </p:cNvPr>
            <p:cNvSpPr/>
            <p:nvPr/>
          </p:nvSpPr>
          <p:spPr bwMode="gray">
            <a:xfrm>
              <a:off x="3132278" y="2778478"/>
              <a:ext cx="235828" cy="64317"/>
            </a:xfrm>
            <a:custGeom>
              <a:avLst/>
              <a:gdLst/>
              <a:ahLst/>
              <a:cxnLst/>
              <a:rect l="0" t="0" r="0" b="0"/>
              <a:pathLst>
                <a:path w="209550" h="57150">
                  <a:moveTo>
                    <a:pt x="7144" y="7144"/>
                  </a:moveTo>
                  <a:lnTo>
                    <a:pt x="7144" y="19526"/>
                  </a:lnTo>
                  <a:cubicBezTo>
                    <a:pt x="7144" y="40481"/>
                    <a:pt x="24289" y="56674"/>
                    <a:pt x="44291" y="56674"/>
                  </a:cubicBezTo>
                  <a:lnTo>
                    <a:pt x="167164" y="56674"/>
                  </a:lnTo>
                  <a:cubicBezTo>
                    <a:pt x="188119" y="56674"/>
                    <a:pt x="204311" y="39529"/>
                    <a:pt x="204311" y="19526"/>
                  </a:cubicBezTo>
                  <a:lnTo>
                    <a:pt x="204311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39DA858-1E17-41E2-A370-09FD78386FD7}"/>
                </a:ext>
              </a:extLst>
            </p:cNvPr>
            <p:cNvSpPr/>
            <p:nvPr/>
          </p:nvSpPr>
          <p:spPr bwMode="gray">
            <a:xfrm>
              <a:off x="3407769" y="2427952"/>
              <a:ext cx="375181" cy="375181"/>
            </a:xfrm>
            <a:custGeom>
              <a:avLst/>
              <a:gdLst/>
              <a:ahLst/>
              <a:cxnLst/>
              <a:rect l="0" t="0" r="0" b="0"/>
              <a:pathLst>
                <a:path w="333375" h="333375">
                  <a:moveTo>
                    <a:pt x="329089" y="168116"/>
                  </a:moveTo>
                  <a:cubicBezTo>
                    <a:pt x="329089" y="257019"/>
                    <a:pt x="257019" y="329089"/>
                    <a:pt x="168116" y="329089"/>
                  </a:cubicBezTo>
                  <a:cubicBezTo>
                    <a:pt x="79214" y="329089"/>
                    <a:pt x="7144" y="257019"/>
                    <a:pt x="7144" y="168116"/>
                  </a:cubicBezTo>
                  <a:cubicBezTo>
                    <a:pt x="7144" y="79214"/>
                    <a:pt x="79214" y="7144"/>
                    <a:pt x="168116" y="7144"/>
                  </a:cubicBezTo>
                  <a:cubicBezTo>
                    <a:pt x="257019" y="7144"/>
                    <a:pt x="329089" y="79214"/>
                    <a:pt x="329089" y="168116"/>
                  </a:cubicBez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2D7D2-16E2-4E71-A0C9-3E8F510C3D69}"/>
                </a:ext>
              </a:extLst>
            </p:cNvPr>
            <p:cNvSpPr/>
            <p:nvPr/>
          </p:nvSpPr>
          <p:spPr bwMode="gray">
            <a:xfrm>
              <a:off x="3436711" y="2456894"/>
              <a:ext cx="310864" cy="310864"/>
            </a:xfrm>
            <a:custGeom>
              <a:avLst/>
              <a:gdLst/>
              <a:ahLst/>
              <a:cxnLst/>
              <a:rect l="0" t="0" r="0" b="0"/>
              <a:pathLst>
                <a:path w="276225" h="276225">
                  <a:moveTo>
                    <a:pt x="277654" y="142399"/>
                  </a:moveTo>
                  <a:cubicBezTo>
                    <a:pt x="277654" y="217098"/>
                    <a:pt x="217098" y="277654"/>
                    <a:pt x="142399" y="277654"/>
                  </a:cubicBezTo>
                  <a:cubicBezTo>
                    <a:pt x="67699" y="277654"/>
                    <a:pt x="7144" y="217098"/>
                    <a:pt x="7144" y="142399"/>
                  </a:cubicBezTo>
                  <a:cubicBezTo>
                    <a:pt x="7144" y="67699"/>
                    <a:pt x="67699" y="7144"/>
                    <a:pt x="142399" y="7144"/>
                  </a:cubicBezTo>
                  <a:cubicBezTo>
                    <a:pt x="217098" y="7144"/>
                    <a:pt x="277654" y="67699"/>
                    <a:pt x="277654" y="142399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6D67E79-9064-4B8F-BA3E-B5213A78A1AD}"/>
                </a:ext>
              </a:extLst>
            </p:cNvPr>
            <p:cNvSpPr/>
            <p:nvPr/>
          </p:nvSpPr>
          <p:spPr bwMode="gray">
            <a:xfrm>
              <a:off x="3588927" y="2609110"/>
              <a:ext cx="160792" cy="160792"/>
            </a:xfrm>
            <a:custGeom>
              <a:avLst/>
              <a:gdLst/>
              <a:ahLst/>
              <a:cxnLst/>
              <a:rect l="0" t="0" r="0" b="0"/>
              <a:pathLst>
                <a:path w="142875" h="142875">
                  <a:moveTo>
                    <a:pt x="7144" y="141446"/>
                  </a:moveTo>
                  <a:lnTo>
                    <a:pt x="7144" y="7144"/>
                  </a:lnTo>
                  <a:lnTo>
                    <a:pt x="142399" y="7144"/>
                  </a:lnTo>
                  <a:lnTo>
                    <a:pt x="142399" y="7144"/>
                  </a:lnTo>
                  <a:cubicBezTo>
                    <a:pt x="142399" y="81439"/>
                    <a:pt x="82391" y="141446"/>
                    <a:pt x="7144" y="141446"/>
                  </a:cubicBezTo>
                  <a:lnTo>
                    <a:pt x="7144" y="141446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881B2B0-E706-40DB-902E-6B6B6D6A4E6C}"/>
                </a:ext>
              </a:extLst>
            </p:cNvPr>
            <p:cNvSpPr/>
            <p:nvPr/>
          </p:nvSpPr>
          <p:spPr bwMode="gray">
            <a:xfrm>
              <a:off x="3497812" y="2517996"/>
              <a:ext cx="192950" cy="192950"/>
            </a:xfrm>
            <a:custGeom>
              <a:avLst/>
              <a:gdLst/>
              <a:ahLst/>
              <a:cxnLst/>
              <a:rect l="0" t="0" r="0" b="0"/>
              <a:pathLst>
                <a:path w="171450" h="171450">
                  <a:moveTo>
                    <a:pt x="169069" y="88106"/>
                  </a:moveTo>
                  <a:cubicBezTo>
                    <a:pt x="169069" y="132821"/>
                    <a:pt x="132821" y="169069"/>
                    <a:pt x="88106" y="169069"/>
                  </a:cubicBezTo>
                  <a:cubicBezTo>
                    <a:pt x="43392" y="169069"/>
                    <a:pt x="7144" y="132821"/>
                    <a:pt x="7144" y="88106"/>
                  </a:cubicBezTo>
                  <a:cubicBezTo>
                    <a:pt x="7144" y="43392"/>
                    <a:pt x="43392" y="7144"/>
                    <a:pt x="88106" y="7144"/>
                  </a:cubicBezTo>
                  <a:cubicBezTo>
                    <a:pt x="132821" y="7144"/>
                    <a:pt x="169069" y="43392"/>
                    <a:pt x="169069" y="88106"/>
                  </a:cubicBezTo>
                  <a:close/>
                </a:path>
              </a:pathLst>
            </a:custGeom>
            <a:solidFill>
              <a:srgbClr val="505050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2AA46AB-18A0-4251-B4B2-A28EA46FABC6}"/>
                </a:ext>
              </a:extLst>
            </p:cNvPr>
            <p:cNvSpPr/>
            <p:nvPr/>
          </p:nvSpPr>
          <p:spPr bwMode="gray">
            <a:xfrm>
              <a:off x="3528898" y="2549081"/>
              <a:ext cx="75036" cy="75036"/>
            </a:xfrm>
            <a:custGeom>
              <a:avLst/>
              <a:gdLst/>
              <a:ahLst/>
              <a:cxnLst/>
              <a:rect l="0" t="0" r="0" b="0"/>
              <a:pathLst>
                <a:path w="66675" h="66675">
                  <a:moveTo>
                    <a:pt x="68104" y="37624"/>
                  </a:moveTo>
                  <a:cubicBezTo>
                    <a:pt x="68104" y="54457"/>
                    <a:pt x="54457" y="68104"/>
                    <a:pt x="37624" y="68104"/>
                  </a:cubicBezTo>
                  <a:cubicBezTo>
                    <a:pt x="20790" y="68104"/>
                    <a:pt x="7144" y="54457"/>
                    <a:pt x="7144" y="37624"/>
                  </a:cubicBezTo>
                  <a:cubicBezTo>
                    <a:pt x="7144" y="20790"/>
                    <a:pt x="20790" y="7144"/>
                    <a:pt x="37624" y="7144"/>
                  </a:cubicBezTo>
                  <a:cubicBezTo>
                    <a:pt x="54457" y="7144"/>
                    <a:pt x="68104" y="20790"/>
                    <a:pt x="68104" y="3762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F43424F-38F4-432B-AE52-7BC0881813F7}"/>
                </a:ext>
              </a:extLst>
            </p:cNvPr>
            <p:cNvSpPr/>
            <p:nvPr/>
          </p:nvSpPr>
          <p:spPr bwMode="gray">
            <a:xfrm>
              <a:off x="3388474" y="2416160"/>
              <a:ext cx="64317" cy="64317"/>
            </a:xfrm>
            <a:custGeom>
              <a:avLst/>
              <a:gdLst/>
              <a:ahLst/>
              <a:cxnLst/>
              <a:rect l="0" t="0" r="0" b="0"/>
              <a:pathLst>
                <a:path w="57150" h="57150">
                  <a:moveTo>
                    <a:pt x="58579" y="32861"/>
                  </a:moveTo>
                  <a:cubicBezTo>
                    <a:pt x="58579" y="47065"/>
                    <a:pt x="47065" y="58579"/>
                    <a:pt x="32861" y="58579"/>
                  </a:cubicBezTo>
                  <a:cubicBezTo>
                    <a:pt x="18658" y="58579"/>
                    <a:pt x="7144" y="47065"/>
                    <a:pt x="7144" y="32861"/>
                  </a:cubicBezTo>
                  <a:cubicBezTo>
                    <a:pt x="7144" y="18658"/>
                    <a:pt x="18658" y="7144"/>
                    <a:pt x="32861" y="7144"/>
                  </a:cubicBezTo>
                  <a:cubicBezTo>
                    <a:pt x="47065" y="7144"/>
                    <a:pt x="58579" y="18658"/>
                    <a:pt x="58579" y="32861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A05F177-6194-465B-BE2A-800E5ED64142}"/>
                </a:ext>
              </a:extLst>
            </p:cNvPr>
            <p:cNvSpPr/>
            <p:nvPr/>
          </p:nvSpPr>
          <p:spPr bwMode="gray">
            <a:xfrm>
              <a:off x="3132278" y="2392577"/>
              <a:ext cx="96475" cy="396620"/>
            </a:xfrm>
            <a:custGeom>
              <a:avLst/>
              <a:gdLst/>
              <a:ahLst/>
              <a:cxnLst/>
              <a:rect l="0" t="0" r="0" b="0"/>
              <a:pathLst>
                <a:path w="85725" h="352425">
                  <a:moveTo>
                    <a:pt x="7144" y="7144"/>
                  </a:moveTo>
                  <a:lnTo>
                    <a:pt x="83344" y="7144"/>
                  </a:lnTo>
                  <a:lnTo>
                    <a:pt x="83344" y="350044"/>
                  </a:lnTo>
                  <a:lnTo>
                    <a:pt x="7144" y="3500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3D552AA-E188-4FE9-820E-7624D3B5EABD}"/>
                </a:ext>
              </a:extLst>
            </p:cNvPr>
            <p:cNvSpPr/>
            <p:nvPr/>
          </p:nvSpPr>
          <p:spPr bwMode="gray">
            <a:xfrm>
              <a:off x="3451718" y="2316470"/>
              <a:ext cx="289425" cy="85756"/>
            </a:xfrm>
            <a:custGeom>
              <a:avLst/>
              <a:gdLst/>
              <a:ahLst/>
              <a:cxnLst/>
              <a:rect l="0" t="0" r="0" b="0"/>
              <a:pathLst>
                <a:path w="257175" h="76200">
                  <a:moveTo>
                    <a:pt x="251936" y="75724"/>
                  </a:moveTo>
                  <a:lnTo>
                    <a:pt x="7144" y="75724"/>
                  </a:lnTo>
                  <a:lnTo>
                    <a:pt x="41434" y="17621"/>
                  </a:lnTo>
                  <a:cubicBezTo>
                    <a:pt x="45244" y="10954"/>
                    <a:pt x="52864" y="7144"/>
                    <a:pt x="60484" y="7144"/>
                  </a:cubicBezTo>
                  <a:lnTo>
                    <a:pt x="198596" y="7144"/>
                  </a:lnTo>
                  <a:cubicBezTo>
                    <a:pt x="206216" y="7144"/>
                    <a:pt x="213836" y="10954"/>
                    <a:pt x="217646" y="17621"/>
                  </a:cubicBezTo>
                  <a:lnTo>
                    <a:pt x="251936" y="7572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986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089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1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168068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1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 logo gray - EMF" descr="Microsoft logo, gray text version">
            <a:extLst>
              <a:ext uri="{FF2B5EF4-FFF2-40B4-BE49-F238E27FC236}">
                <a16:creationId xmlns:a16="http://schemas.microsoft.com/office/drawing/2014/main" id="{8804C2B3-3878-4889-940D-3F3386B94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6080"/>
            <a:ext cx="1366440" cy="2926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B2E4F62-54DC-4435-AA29-18599C177284}"/>
              </a:ext>
            </a:extLst>
          </p:cNvPr>
          <p:cNvSpPr/>
          <p:nvPr userDrawn="1"/>
        </p:nvSpPr>
        <p:spPr bwMode="gray">
          <a:xfrm>
            <a:off x="293044" y="1170431"/>
            <a:ext cx="11604624" cy="5393881"/>
          </a:xfrm>
          <a:prstGeom prst="rect">
            <a:avLst/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AD87F-DBF5-4E2F-A61B-3CCEC5C7D0B9}"/>
              </a:ext>
            </a:extLst>
          </p:cNvPr>
          <p:cNvGrpSpPr/>
          <p:nvPr userDrawn="1"/>
        </p:nvGrpSpPr>
        <p:grpSpPr bwMode="ltGray">
          <a:xfrm>
            <a:off x="8710812" y="1771650"/>
            <a:ext cx="3481189" cy="4196081"/>
            <a:chOff x="8710812" y="1771650"/>
            <a:chExt cx="3481189" cy="419608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B0365F1-E7DF-4958-962E-9FFD3A39414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3720628"/>
              <a:ext cx="531187" cy="974975"/>
            </a:xfrm>
            <a:custGeom>
              <a:avLst/>
              <a:gdLst>
                <a:gd name="T0" fmla="*/ 547 w 547"/>
                <a:gd name="T1" fmla="*/ 704 h 1004"/>
                <a:gd name="T2" fmla="*/ 0 w 547"/>
                <a:gd name="T3" fmla="*/ 1004 h 1004"/>
                <a:gd name="T4" fmla="*/ 0 w 547"/>
                <a:gd name="T5" fmla="*/ 300 h 1004"/>
                <a:gd name="T6" fmla="*/ 547 w 547"/>
                <a:gd name="T7" fmla="*/ 0 h 1004"/>
                <a:gd name="T8" fmla="*/ 547 w 547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4"/>
                  </a:moveTo>
                  <a:lnTo>
                    <a:pt x="0" y="1004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4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9253E4C-431D-4257-8CC7-C1456CD2F3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8040" y="3720628"/>
              <a:ext cx="532157" cy="974975"/>
            </a:xfrm>
            <a:custGeom>
              <a:avLst/>
              <a:gdLst>
                <a:gd name="T0" fmla="*/ 0 w 548"/>
                <a:gd name="T1" fmla="*/ 704 h 1004"/>
                <a:gd name="T2" fmla="*/ 548 w 548"/>
                <a:gd name="T3" fmla="*/ 1004 h 1004"/>
                <a:gd name="T4" fmla="*/ 548 w 548"/>
                <a:gd name="T5" fmla="*/ 300 h 1004"/>
                <a:gd name="T6" fmla="*/ 0 w 548"/>
                <a:gd name="T7" fmla="*/ 0 h 1004"/>
                <a:gd name="T8" fmla="*/ 0 w 548"/>
                <a:gd name="T9" fmla="*/ 7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4"/>
                  </a:moveTo>
                  <a:lnTo>
                    <a:pt x="548" y="1004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E928826C-9C74-4194-A556-98EC9A96F6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6854" y="4404276"/>
              <a:ext cx="1063344" cy="586538"/>
            </a:xfrm>
            <a:custGeom>
              <a:avLst/>
              <a:gdLst>
                <a:gd name="T0" fmla="*/ 547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7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7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7ACB5DE1-DAC6-4C99-B2CC-0EB12CE0D5F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5D630C8B-3A7C-4321-A3EF-B1D0A698F7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42969" y="2748567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A590461-2675-4E4A-B9BB-BF5471E8953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10812" y="3434156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48EAECFD-0CA3-492F-BA94-22EF6EB2205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2748567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62FFEC32-2F2F-43F4-9C21-7F15A26966A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73185" y="3434157"/>
              <a:ext cx="1063345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  <a:gd name="connsiteX0" fmla="*/ 5005 w 10000"/>
                <a:gd name="connsiteY0" fmla="*/ 0 h 10000"/>
                <a:gd name="connsiteX1" fmla="*/ 0 w 10000"/>
                <a:gd name="connsiteY1" fmla="*/ 4967 h 10000"/>
                <a:gd name="connsiteX2" fmla="*/ 5048 w 10000"/>
                <a:gd name="connsiteY2" fmla="*/ 10000 h 10000"/>
                <a:gd name="connsiteX3" fmla="*/ 10000 w 10000"/>
                <a:gd name="connsiteY3" fmla="*/ 4967 h 10000"/>
                <a:gd name="connsiteX4" fmla="*/ 5005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5005" y="0"/>
                  </a:moveTo>
                  <a:lnTo>
                    <a:pt x="0" y="4967"/>
                  </a:lnTo>
                  <a:lnTo>
                    <a:pt x="5048" y="10000"/>
                  </a:lnTo>
                  <a:lnTo>
                    <a:pt x="10000" y="4967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647709D2-F4CC-4414-B183-427A6D2A22A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1823" y="2748566"/>
              <a:ext cx="534332" cy="982635"/>
            </a:xfrm>
            <a:custGeom>
              <a:avLst/>
              <a:gdLst>
                <a:gd name="T0" fmla="*/ 0 w 548"/>
                <a:gd name="T1" fmla="*/ 706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6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72928ABA-DF2E-4C8E-B194-7FA52822981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3616" y="3434158"/>
              <a:ext cx="1060195" cy="586539"/>
            </a:xfrm>
            <a:custGeom>
              <a:avLst/>
              <a:gdLst>
                <a:gd name="T0" fmla="*/ 548 w 1096"/>
                <a:gd name="T1" fmla="*/ 0 h 604"/>
                <a:gd name="T2" fmla="*/ 0 w 1096"/>
                <a:gd name="T3" fmla="*/ 300 h 604"/>
                <a:gd name="T4" fmla="*/ 560 w 1096"/>
                <a:gd name="T5" fmla="*/ 604 h 604"/>
                <a:gd name="T6" fmla="*/ 1096 w 1096"/>
                <a:gd name="T7" fmla="*/ 300 h 604"/>
                <a:gd name="T8" fmla="*/ 548 w 1096"/>
                <a:gd name="T9" fmla="*/ 0 h 604"/>
                <a:gd name="connsiteX0" fmla="*/ 5000 w 9956"/>
                <a:gd name="connsiteY0" fmla="*/ 0 h 10000"/>
                <a:gd name="connsiteX1" fmla="*/ 0 w 9956"/>
                <a:gd name="connsiteY1" fmla="*/ 4967 h 10000"/>
                <a:gd name="connsiteX2" fmla="*/ 5109 w 9956"/>
                <a:gd name="connsiteY2" fmla="*/ 10000 h 10000"/>
                <a:gd name="connsiteX3" fmla="*/ 9956 w 9956"/>
                <a:gd name="connsiteY3" fmla="*/ 4967 h 10000"/>
                <a:gd name="connsiteX4" fmla="*/ 5000 w 995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6" h="10000">
                  <a:moveTo>
                    <a:pt x="5000" y="0"/>
                  </a:moveTo>
                  <a:lnTo>
                    <a:pt x="0" y="4967"/>
                  </a:lnTo>
                  <a:lnTo>
                    <a:pt x="5109" y="10000"/>
                  </a:lnTo>
                  <a:lnTo>
                    <a:pt x="9956" y="4967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303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A52C6C9-8220-4E26-B41D-1AA4F49DF9B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1771650"/>
              <a:ext cx="532157" cy="976917"/>
            </a:xfrm>
            <a:custGeom>
              <a:avLst/>
              <a:gdLst>
                <a:gd name="T0" fmla="*/ 548 w 548"/>
                <a:gd name="T1" fmla="*/ 706 h 1006"/>
                <a:gd name="T2" fmla="*/ 0 w 548"/>
                <a:gd name="T3" fmla="*/ 1006 h 1006"/>
                <a:gd name="T4" fmla="*/ 0 w 548"/>
                <a:gd name="T5" fmla="*/ 300 h 1006"/>
                <a:gd name="T6" fmla="*/ 548 w 548"/>
                <a:gd name="T7" fmla="*/ 0 h 1006"/>
                <a:gd name="T8" fmla="*/ 548 w 548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548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8" y="0"/>
                  </a:lnTo>
                  <a:lnTo>
                    <a:pt x="548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548CD94-9B34-4B91-BB2B-8736861E89E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31673" y="1771650"/>
              <a:ext cx="531187" cy="976917"/>
            </a:xfrm>
            <a:custGeom>
              <a:avLst/>
              <a:gdLst>
                <a:gd name="T0" fmla="*/ 0 w 547"/>
                <a:gd name="T1" fmla="*/ 706 h 1006"/>
                <a:gd name="T2" fmla="*/ 547 w 547"/>
                <a:gd name="T3" fmla="*/ 1006 h 1006"/>
                <a:gd name="T4" fmla="*/ 547 w 547"/>
                <a:gd name="T5" fmla="*/ 300 h 1006"/>
                <a:gd name="T6" fmla="*/ 0 w 547"/>
                <a:gd name="T7" fmla="*/ 0 h 1006"/>
                <a:gd name="T8" fmla="*/ 0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0" y="706"/>
                  </a:moveTo>
                  <a:lnTo>
                    <a:pt x="547" y="1006"/>
                  </a:lnTo>
                  <a:lnTo>
                    <a:pt x="547" y="300"/>
                  </a:lnTo>
                  <a:lnTo>
                    <a:pt x="0" y="0"/>
                  </a:lnTo>
                  <a:lnTo>
                    <a:pt x="0" y="706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CFFFDB94-105D-4570-A938-4AD7CE4AE78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299515" y="2457240"/>
              <a:ext cx="1063344" cy="586538"/>
            </a:xfrm>
            <a:custGeom>
              <a:avLst/>
              <a:gdLst>
                <a:gd name="T0" fmla="*/ 548 w 1095"/>
                <a:gd name="T1" fmla="*/ 0 h 604"/>
                <a:gd name="T2" fmla="*/ 0 w 1095"/>
                <a:gd name="T3" fmla="*/ 300 h 604"/>
                <a:gd name="T4" fmla="*/ 560 w 1095"/>
                <a:gd name="T5" fmla="*/ 604 h 604"/>
                <a:gd name="T6" fmla="*/ 1095 w 1095"/>
                <a:gd name="T7" fmla="*/ 300 h 604"/>
                <a:gd name="T8" fmla="*/ 548 w 1095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4">
                  <a:moveTo>
                    <a:pt x="548" y="0"/>
                  </a:moveTo>
                  <a:lnTo>
                    <a:pt x="0" y="300"/>
                  </a:lnTo>
                  <a:lnTo>
                    <a:pt x="560" y="604"/>
                  </a:lnTo>
                  <a:lnTo>
                    <a:pt x="1095" y="300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AC2A78A9-4071-45DC-BAE8-1C643EDD9B0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1" y="1771650"/>
              <a:ext cx="531187" cy="976917"/>
            </a:xfrm>
            <a:custGeom>
              <a:avLst/>
              <a:gdLst>
                <a:gd name="T0" fmla="*/ 547 w 547"/>
                <a:gd name="T1" fmla="*/ 706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6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6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0EEF9B-FB8E-409B-A24F-BD7570B8820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895988" y="1771650"/>
              <a:ext cx="296013" cy="847641"/>
            </a:xfrm>
            <a:custGeom>
              <a:avLst/>
              <a:gdLst>
                <a:gd name="connsiteX0" fmla="*/ 0 w 296013"/>
                <a:gd name="connsiteY0" fmla="*/ 0 h 847641"/>
                <a:gd name="connsiteX1" fmla="*/ 296013 w 296013"/>
                <a:gd name="connsiteY1" fmla="*/ 162051 h 847641"/>
                <a:gd name="connsiteX2" fmla="*/ 296013 w 296013"/>
                <a:gd name="connsiteY2" fmla="*/ 847641 h 847641"/>
                <a:gd name="connsiteX3" fmla="*/ 0 w 296013"/>
                <a:gd name="connsiteY3" fmla="*/ 685590 h 8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3" h="847641">
                  <a:moveTo>
                    <a:pt x="0" y="0"/>
                  </a:moveTo>
                  <a:lnTo>
                    <a:pt x="296013" y="162051"/>
                  </a:lnTo>
                  <a:lnTo>
                    <a:pt x="296013" y="847641"/>
                  </a:lnTo>
                  <a:lnTo>
                    <a:pt x="0" y="685590"/>
                  </a:lnTo>
                  <a:close/>
                </a:path>
              </a:pathLst>
            </a:custGeom>
            <a:solidFill>
              <a:srgbClr val="F3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90FC8DE-C4AD-4BD3-9506-276C17F0C33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364800" y="2457240"/>
              <a:ext cx="827200" cy="593577"/>
            </a:xfrm>
            <a:custGeom>
              <a:avLst/>
              <a:gdLst>
                <a:gd name="connsiteX0" fmla="*/ 531141 w 827200"/>
                <a:gd name="connsiteY0" fmla="*/ 0 h 593577"/>
                <a:gd name="connsiteX1" fmla="*/ 827200 w 827200"/>
                <a:gd name="connsiteY1" fmla="*/ 162066 h 593577"/>
                <a:gd name="connsiteX2" fmla="*/ 827200 w 827200"/>
                <a:gd name="connsiteY2" fmla="*/ 425095 h 593577"/>
                <a:gd name="connsiteX3" fmla="*/ 529758 w 827200"/>
                <a:gd name="connsiteY3" fmla="*/ 593577 h 593577"/>
                <a:gd name="connsiteX4" fmla="*/ 0 w 827200"/>
                <a:gd name="connsiteY4" fmla="*/ 291334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7200" h="593577">
                  <a:moveTo>
                    <a:pt x="531141" y="0"/>
                  </a:moveTo>
                  <a:lnTo>
                    <a:pt x="827200" y="162066"/>
                  </a:lnTo>
                  <a:lnTo>
                    <a:pt x="827200" y="425095"/>
                  </a:lnTo>
                  <a:lnTo>
                    <a:pt x="529758" y="593577"/>
                  </a:lnTo>
                  <a:lnTo>
                    <a:pt x="0" y="291334"/>
                  </a:lnTo>
                  <a:close/>
                </a:path>
              </a:pathLst>
            </a:custGeom>
            <a:solidFill>
              <a:srgbClr val="303030"/>
            </a:solidFill>
            <a:ln w="9525">
              <a:solidFill>
                <a:srgbClr val="30303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77297A5A-69AC-4DF4-95F9-A09D48D814E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4400391"/>
              <a:ext cx="531187" cy="976917"/>
            </a:xfrm>
            <a:custGeom>
              <a:avLst/>
              <a:gdLst>
                <a:gd name="T0" fmla="*/ 547 w 547"/>
                <a:gd name="T1" fmla="*/ 707 h 1006"/>
                <a:gd name="T2" fmla="*/ 0 w 547"/>
                <a:gd name="T3" fmla="*/ 1006 h 1006"/>
                <a:gd name="T4" fmla="*/ 0 w 547"/>
                <a:gd name="T5" fmla="*/ 300 h 1006"/>
                <a:gd name="T6" fmla="*/ 547 w 547"/>
                <a:gd name="T7" fmla="*/ 0 h 1006"/>
                <a:gd name="T8" fmla="*/ 547 w 547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6">
                  <a:moveTo>
                    <a:pt x="547" y="707"/>
                  </a:moveTo>
                  <a:lnTo>
                    <a:pt x="0" y="1006"/>
                  </a:lnTo>
                  <a:lnTo>
                    <a:pt x="0" y="300"/>
                  </a:lnTo>
                  <a:lnTo>
                    <a:pt x="547" y="0"/>
                  </a:lnTo>
                  <a:lnTo>
                    <a:pt x="547" y="707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65087DC-7AC8-4AA7-9010-A067ADE1CF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847210" y="4400391"/>
              <a:ext cx="532157" cy="976917"/>
            </a:xfrm>
            <a:custGeom>
              <a:avLst/>
              <a:gdLst>
                <a:gd name="T0" fmla="*/ 0 w 548"/>
                <a:gd name="T1" fmla="*/ 707 h 1006"/>
                <a:gd name="T2" fmla="*/ 548 w 548"/>
                <a:gd name="T3" fmla="*/ 1006 h 1006"/>
                <a:gd name="T4" fmla="*/ 548 w 548"/>
                <a:gd name="T5" fmla="*/ 300 h 1006"/>
                <a:gd name="T6" fmla="*/ 0 w 548"/>
                <a:gd name="T7" fmla="*/ 0 h 1006"/>
                <a:gd name="T8" fmla="*/ 0 w 548"/>
                <a:gd name="T9" fmla="*/ 707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6">
                  <a:moveTo>
                    <a:pt x="0" y="707"/>
                  </a:moveTo>
                  <a:lnTo>
                    <a:pt x="548" y="1006"/>
                  </a:lnTo>
                  <a:lnTo>
                    <a:pt x="548" y="300"/>
                  </a:lnTo>
                  <a:lnTo>
                    <a:pt x="0" y="0"/>
                  </a:lnTo>
                  <a:lnTo>
                    <a:pt x="0" y="707"/>
                  </a:lnTo>
                  <a:close/>
                </a:path>
              </a:pathLst>
            </a:custGeom>
            <a:solidFill>
              <a:srgbClr val="B9B9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3B4C2EBB-4C89-4380-A5E7-A7BD40C2B9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0316024" y="5086952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0D7CD4FA-6D18-4E1F-9C7D-91AA2E32B2B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4697545"/>
              <a:ext cx="531187" cy="974975"/>
            </a:xfrm>
            <a:custGeom>
              <a:avLst/>
              <a:gdLst>
                <a:gd name="T0" fmla="*/ 547 w 547"/>
                <a:gd name="T1" fmla="*/ 705 h 1004"/>
                <a:gd name="T2" fmla="*/ 0 w 547"/>
                <a:gd name="T3" fmla="*/ 1004 h 1004"/>
                <a:gd name="T4" fmla="*/ 0 w 547"/>
                <a:gd name="T5" fmla="*/ 298 h 1004"/>
                <a:gd name="T6" fmla="*/ 547 w 547"/>
                <a:gd name="T7" fmla="*/ 0 h 1004"/>
                <a:gd name="T8" fmla="*/ 547 w 547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7" h="1004">
                  <a:moveTo>
                    <a:pt x="547" y="705"/>
                  </a:moveTo>
                  <a:lnTo>
                    <a:pt x="0" y="1004"/>
                  </a:lnTo>
                  <a:lnTo>
                    <a:pt x="0" y="298"/>
                  </a:lnTo>
                  <a:lnTo>
                    <a:pt x="547" y="0"/>
                  </a:lnTo>
                  <a:lnTo>
                    <a:pt x="547" y="705"/>
                  </a:lnTo>
                  <a:close/>
                </a:path>
              </a:pathLst>
            </a:custGeom>
            <a:solidFill>
              <a:srgbClr val="D83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5D06D6BE-8F81-4F1F-9E44-429E129C19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251709" y="4697545"/>
              <a:ext cx="532157" cy="974975"/>
            </a:xfrm>
            <a:custGeom>
              <a:avLst/>
              <a:gdLst>
                <a:gd name="T0" fmla="*/ 0 w 548"/>
                <a:gd name="T1" fmla="*/ 705 h 1004"/>
                <a:gd name="T2" fmla="*/ 548 w 548"/>
                <a:gd name="T3" fmla="*/ 1004 h 1004"/>
                <a:gd name="T4" fmla="*/ 548 w 548"/>
                <a:gd name="T5" fmla="*/ 298 h 1004"/>
                <a:gd name="T6" fmla="*/ 0 w 548"/>
                <a:gd name="T7" fmla="*/ 0 h 1004"/>
                <a:gd name="T8" fmla="*/ 0 w 548"/>
                <a:gd name="T9" fmla="*/ 70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1004">
                  <a:moveTo>
                    <a:pt x="0" y="705"/>
                  </a:moveTo>
                  <a:lnTo>
                    <a:pt x="548" y="1004"/>
                  </a:lnTo>
                  <a:lnTo>
                    <a:pt x="548" y="298"/>
                  </a:lnTo>
                  <a:lnTo>
                    <a:pt x="0" y="0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F7CF64D-F067-41E4-8D9F-41FF3897282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8720523" y="5382163"/>
              <a:ext cx="1063344" cy="585568"/>
            </a:xfrm>
            <a:custGeom>
              <a:avLst/>
              <a:gdLst>
                <a:gd name="T0" fmla="*/ 547 w 1095"/>
                <a:gd name="T1" fmla="*/ 0 h 603"/>
                <a:gd name="T2" fmla="*/ 0 w 1095"/>
                <a:gd name="T3" fmla="*/ 299 h 603"/>
                <a:gd name="T4" fmla="*/ 560 w 1095"/>
                <a:gd name="T5" fmla="*/ 603 h 603"/>
                <a:gd name="T6" fmla="*/ 1095 w 1095"/>
                <a:gd name="T7" fmla="*/ 299 h 603"/>
                <a:gd name="T8" fmla="*/ 547 w 1095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603">
                  <a:moveTo>
                    <a:pt x="547" y="0"/>
                  </a:moveTo>
                  <a:lnTo>
                    <a:pt x="0" y="299"/>
                  </a:lnTo>
                  <a:lnTo>
                    <a:pt x="560" y="603"/>
                  </a:lnTo>
                  <a:lnTo>
                    <a:pt x="1095" y="299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899085C-4B16-41A5-A2CB-5D4798A0322E}"/>
              </a:ext>
            </a:extLst>
          </p:cNvPr>
          <p:cNvSpPr/>
          <p:nvPr userDrawn="1"/>
        </p:nvSpPr>
        <p:spPr bwMode="white">
          <a:xfrm>
            <a:off x="5791479" y="3074916"/>
            <a:ext cx="2321486" cy="1405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Learn.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Connect.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normalizeH="0" baseline="0" noProof="0">
                <a:ln w="3175">
                  <a:noFill/>
                </a:ln>
                <a:gradFill>
                  <a:gsLst>
                    <a:gs pos="14801">
                      <a:schemeClr val="bg1"/>
                    </a:gs>
                    <a:gs pos="75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Explore.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CF5E403F-D2DC-4030-8392-9E3E0A38A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white">
          <a:xfrm>
            <a:off x="1174192" y="3183752"/>
            <a:ext cx="2712307" cy="1367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78723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2979539"/>
            <a:ext cx="5943600" cy="553998"/>
          </a:xfrm>
        </p:spPr>
        <p:txBody>
          <a:bodyPr anchor="b" anchorCtr="0">
            <a:spAutoFit/>
          </a:bodyPr>
          <a:lstStyle>
            <a:lvl1pPr>
              <a:defRPr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1" y="3962400"/>
            <a:ext cx="59436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4249-981E-4054-9F37-C6C7DFAB3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7757" y="585788"/>
            <a:ext cx="2691631" cy="276999"/>
          </a:xfrm>
          <a:solidFill>
            <a:srgbClr val="E6E6E6">
              <a:alpha val="75000"/>
            </a:srgbClr>
          </a:solidFill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800" kern="1200" spc="0" baseline="0" dirty="0">
                <a:gradFill>
                  <a:gsLst>
                    <a:gs pos="23466">
                      <a:schemeClr val="bg2">
                        <a:lumMod val="50000"/>
                      </a:schemeClr>
                    </a:gs>
                    <a:gs pos="56000">
                      <a:schemeClr val="bg2">
                        <a:lumMod val="50000"/>
                      </a:schemeClr>
                    </a:gs>
                  </a:gsLst>
                  <a:lin ang="5400000" scaled="0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>
                <a:latin typeface="+mj-lt"/>
              </a:rPr>
              <a:t>Session code here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BAFEF-FDA0-4148-B6F8-D1D9029A0218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BE868E-A240-4959-BD66-6BC44EE5A4A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DDB4654-32A2-47CE-B324-C597C756E402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8BE353-242E-4429-9D4C-1D50CEEC277C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2B25198-469F-44A8-946B-689A24DC3C72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5460766-0EE4-4C99-BD2E-1BAD7FD9C3AC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BC909F-DC50-4DDC-91C9-2509E0F5633F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0DC1718-52A4-4705-AE14-45A352ACBC2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51C16AF-F6FA-4CD2-B0A5-3663CD02799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A105041-F999-49D6-BE4B-7630F1204F6C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190B08C-67D4-4DAD-8158-2B4D4A1318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43F7B37-FD03-4D73-932B-77D49AB6A515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F01A60D-F904-4399-87EA-23E33C45969F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450C50C-26FC-42C5-BA39-AE97627B772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8924B0-E78A-4770-AF30-C78056E7AAAB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AB0228-AC44-413D-A029-1BBF7B18CBCC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9C067BE-7550-4D8F-9A42-B78AB594CD54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4D97435-6932-4E2A-A217-DEA06FDA510A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F9C9FB6-79F2-41F1-872D-2184B91C8E00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77AEC4-9502-4D2D-B373-2F1CB4EFF9B8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3EA48F-163A-410A-8C97-A08AA1B2EE50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1E199B-B230-4884-9F60-9B781B11B8FF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98E4A3-2599-4DEB-8ECC-F004500FBF6A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74F55-4583-4B26-A4E0-71C00B14AFF6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1900-D812-4B27-AC50-B2795AD953C3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83ECFC2-9749-4525-973B-EAA0BC0FC62B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A3ABF7E-B2D4-4B7A-9B6E-0EB3223E4EE4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31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84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4173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011A0-0CD8-4E80-B730-DAFB32E9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2D898-8145-4287-8F72-09C223DBA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84F33-D136-4091-A82B-C748FF3C2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CD5CE-AE06-4DEB-8EC4-2486ACB3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2F1A2-373C-4224-A323-26BD74D2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0F141-A68D-4A6B-A484-10E697B1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05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4200" y="1435497"/>
            <a:ext cx="11018520" cy="23083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3474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60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278796-7B84-4D67-88CD-BF78BB06D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9914" y="1437481"/>
            <a:ext cx="5212080" cy="1649682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800" b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0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1600" b="0"/>
            </a:lvl3pPr>
            <a:lvl4pPr marL="828675" indent="-176213">
              <a:buFont typeface="Wingdings" panose="05000000000000000000" pitchFamily="2" charset="2"/>
              <a:buChar char=""/>
              <a:defRPr sz="14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1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0794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11601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31026A-4A74-439D-A8F5-DB82A03E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BDF1DC1-6319-E742-86BB-EE3D80CF1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4" y="1108104"/>
            <a:ext cx="11018520" cy="307777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3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953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5203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00F7B6E-608C-4712-A939-BEBE059E295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DC5E8A2-8275-4F90-BA55-9B66D81C4A9F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C563208-4732-48A3-81E6-533A2E2DD53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D0ADC22-C4D5-4BE8-99A8-91566ADDBF5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1C4D457-0F93-4853-AB02-01C200DE6658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8D605B0-4DEE-4101-AC83-CD1D15D14DB9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EF14ED5-2275-4C01-96DD-1D24FE9FD6EE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31E8C76-6A67-4E1C-BCC4-8D2ABCC0212A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BDD9FA-82C7-4E69-9895-354AD0BDD19E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7CD18E-2839-44B2-9BA7-6356529D686A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B7E64CE-434E-410A-823C-4872E71DD278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D92AA81-D52A-4877-AE2C-AB5B4D374D19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E84D11A-0DE4-40A8-BB80-889FF30CCE03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80E0B5D-2F12-4C6E-92C5-3765C579ADE8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65DAB00-242D-4D78-B6BF-F678C14B519F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824698C-3D67-4D42-9DE6-531F5A0C7EA3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99246CD-F05A-4044-B7A4-384A7B272509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6930CAB-4305-4191-AD01-9D22AAD264D9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FBC50E9-9F0E-4D62-9AA6-DC145681D1EA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610B7D-2856-472A-B98F-5684402C6C99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173E078-D753-4C8F-98BB-75D0CBE314FE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AA82456-62CD-4C42-91A4-3FFD8F19BCBD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1ABB687-FC0A-4A48-8466-BF8A1129E230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EA91BF-1A44-4FB0-92F0-23098E7BBFCD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1C6A8E-CEC6-4129-9FB2-A426C6CE84EB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5B8F1F-9F8A-42BF-8770-AEABCEC35D18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6EE7F2A-0858-47D2-B1D0-D33BCD933AB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BDBDB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F5D6DE-2629-4577-9B98-7A1666013D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1" y="2579648"/>
            <a:ext cx="3768898" cy="553998"/>
          </a:xfrm>
        </p:spPr>
        <p:txBody>
          <a:bodyPr wrap="square" rIns="0" anchor="b">
            <a:spAutoFit/>
          </a:bodyPr>
          <a:lstStyle>
            <a:lvl1pPr>
              <a:lnSpc>
                <a:spcPct val="100000"/>
              </a:lnSpc>
              <a:defRPr sz="3600" b="1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Enter title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1" y="3535541"/>
            <a:ext cx="3769300" cy="307777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367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59">
          <p15:clr>
            <a:srgbClr val="FBAE40"/>
          </p15:clr>
        </p15:guide>
        <p15:guide id="6" orient="horz" pos="904">
          <p15:clr>
            <a:srgbClr val="5ACBF0"/>
          </p15:clr>
        </p15:guide>
        <p15:guide id="7" orient="horz" pos="1276">
          <p15:clr>
            <a:srgbClr val="5ACBF0"/>
          </p15:clr>
        </p15:guide>
        <p15:guide id="8" orient="horz" pos="2226">
          <p15:clr>
            <a:srgbClr val="5ACBF0"/>
          </p15:clr>
        </p15:guide>
        <p15:guide id="9" pos="2993">
          <p15:clr>
            <a:srgbClr val="C35E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39AAC9F-C8B8-422E-93FC-08A064104000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9379AA-B540-4886-8794-46BA10F3D91B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E5BC201-014B-48F5-BAC0-4FBBACCBF586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72CD027-1ABE-4E4A-BE9E-EF73250F92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C85D91-63CC-4FF7-A826-BE886CDB017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55C67E6-D930-403F-9550-70EC2A102AB5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B9C074-A5A6-4082-9FCD-D487FD8013E5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E3D79EB-E5E0-4CA3-A7CE-50069CC73F19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2F892FB-2465-40CF-A81F-AC989DC09CE4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8BADF38-50C7-4E4B-AA00-660BF4161C96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51B782C-38CF-4C16-8A55-9C1BEA5AF3F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1A234A0-3B09-4E85-880A-C885FBEE2401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6516D46-39CD-420E-9263-03065B10F8F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B28F64C-F49A-4F09-A9C2-8502680A64D7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AE00412-2C1C-4CAB-B1D4-B046A4B37C24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030AB7-3DE7-407A-98DE-751351FCBFB5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74BD83-98DD-4084-9D1E-CDACFD005AFF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7C85498-5D07-457D-BA73-99E2EB50130B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DF2CE11-90A6-43A8-B2DC-45295F10CB64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5F154A-ABA1-4F9A-97F8-C50108DD1A97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4AC8DFE-7BB0-4D98-AA21-405DB4B06225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39938CF-5CFF-4707-BBDD-DD19FA0A50F1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32E5E-0308-4370-A841-A20570A69BDF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46D602-7D42-411E-8BA6-6F74E13FE60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3F344C1-9929-4E86-BB1A-05E12D1570DF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6933AFD-19AA-49B8-BCF7-2D0EAA89273D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FB75AC2-D122-402F-B448-B0118576BB4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81637"/>
            <a:ext cx="3769475" cy="861774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Square photo layout with body text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D9BE8EAA-F7ED-46CD-A31F-E4299C08F5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5016500" y="292100"/>
            <a:ext cx="6881813" cy="627221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 cap="flat">
            <a:noFill/>
            <a:prstDash val="solid"/>
            <a:miter/>
          </a:ln>
          <a:effectLst>
            <a:outerShdw blurRad="508000" dist="63500" dir="2700000" sx="101000" sy="101000" algn="tl" rotWithShape="0">
              <a:prstClr val="black">
                <a:alpha val="33000"/>
              </a:prstClr>
            </a:outerShdw>
          </a:effectLst>
        </p:spPr>
        <p:txBody>
          <a:bodyPr tIns="118872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1" kern="1200" spc="0" baseline="0" dirty="0">
                <a:solidFill>
                  <a:srgbClr val="FFFFFF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1070091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6400800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400800" cy="307777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B08910-F1C3-47B2-8C69-1B107282064A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E7A031-B4AB-4071-98FF-24E766F9BB5C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DC7067D-3957-4163-9442-C167A0A62168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9AE235F-4F6C-4565-AADC-752626D64B90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AADF52-7CC0-4715-8BAC-4186C7CE9B0C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8AC140A-9DFB-45B7-82C2-CF25166A0D41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436FDC7-3DF0-4E6A-B4A8-7EB4FF30AAF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2FB5AA-3C69-4BB6-9C10-682E95EF1AAE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0321A7F-C5FC-4514-A3AC-41CC16FA85FD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C4B3CE-95D2-45A5-917E-A5389B118222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270AF0-DA91-4FF8-9B1C-35937E49D88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B4AB4EC-0302-4902-B797-9B84C91FDE1B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941D13F-2DD6-4121-8220-CC08400DD382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98F2381-17CE-4672-96D3-D3E4A8C1115A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6A42BAE-DCEA-4A1A-8779-E499D67DA7B9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7995E7-6761-41BA-BE88-30DD0DF70D22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4D7B6AA-459B-44CF-9930-A05720C41315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EBE7D0E-F0D6-4EA3-A151-C26BF3138977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118A379-1639-4C1C-9E5B-A39F1CD0A9D9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E972F-9FF1-4743-BF7F-15CC5403A6C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5596FA-D3B2-4953-81FC-9958337AF5DC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57090A-B887-4CA7-A022-90564F12A9A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749B2E-C284-42A2-A061-B635FBBBD461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A74F4CD-889D-4E91-AB27-CCB11E8677AE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CE97AB5-F3D1-4D1A-8F2F-166F6F85A189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5281A29-9018-48AF-8B81-EB9F71FE5ABA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1B3F07-773E-4FC0-9A04-73F52683190E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34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67548-8B9A-436D-9AB6-D7EA0AC78267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98AA2D-C933-41C0-B3A0-5E1B5429C617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E45CCA4-1611-4A15-8D76-0CD4304233D4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B20432D-F3B6-4212-B616-45AD62D0A8BA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CB285A8-E7EF-4B70-8B71-2D09BE26853D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D552378-B8A4-40F9-8A64-367F9EC304F0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DED4FF8-FEAE-4CC0-8F5B-9FC2B47E5700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4DD2AD2-299E-4049-881B-2BC838B6DB02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0A103C-9EC8-479D-9AEA-2FA30D0B6831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F762A67-8800-4EDC-ACA0-235237807007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1E21E3-4EFA-46DB-B62D-888B912FEC30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90FB2C-AED4-45EF-B005-A6F9315E6638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9EFEACE-63D5-4DE9-AE7A-022D10CBBAD4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3FC86B-2504-437F-9155-736D3776FBC0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BE281D9-0C46-4685-8A97-79D102C868ED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B982782-C326-41A6-88DF-60D0069AAC1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69C78E5-CDD7-45AD-9FAC-A193057F255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5E678CA-56AB-4822-8F79-1B384711F464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4D454C8-0C5D-4654-B977-447674D5459E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D26513-923A-4E4E-88AB-484CF7F390D1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F3DAB6-E46E-498F-AC8D-245DB12E86FA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FF22795-13BD-4A36-8B98-FAE4B2B95679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E68192-BBC2-4E66-BC2E-A6F5E839A4EC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74CE4AB-E3EC-4485-A9DB-D3875DE15509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8D9197E-BD70-40A3-872D-2F635C47602A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A35C218-6C8E-4E07-9EA7-15A37B43AD66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7F6A62-B1EC-420D-A385-9A9A03966E95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32636-ADD5-4952-BCB8-887C7D16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69456-B05A-4CAD-90CF-079C3217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95CF1-75B4-4048-AE71-A920744CB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0FA6E8-67EB-4750-A249-24039A5B4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18153-C2D2-4641-863F-3F1B03AF1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BE24E-DDC3-4D2A-85B4-6845B8DE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599ED1-CA1A-4972-97DD-574FAD22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8E5F5-6701-439F-B8FD-AA9348C1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0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64008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50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BF7881-8D09-4F22-B10B-0916A242A2CD}"/>
              </a:ext>
            </a:extLst>
          </p:cNvPr>
          <p:cNvGrpSpPr/>
          <p:nvPr userDrawn="1"/>
        </p:nvGrpSpPr>
        <p:grpSpPr bwMode="ltGray">
          <a:xfrm>
            <a:off x="6256117" y="-21839"/>
            <a:ext cx="5932086" cy="6890047"/>
            <a:chOff x="6256117" y="-21839"/>
            <a:chExt cx="5932086" cy="68900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B1D67C-D600-4009-9F96-DBD9F692B67A}"/>
                </a:ext>
              </a:extLst>
            </p:cNvPr>
            <p:cNvGrpSpPr/>
            <p:nvPr userDrawn="1"/>
          </p:nvGrpSpPr>
          <p:grpSpPr bwMode="ltGray">
            <a:xfrm>
              <a:off x="8507413" y="1457714"/>
              <a:ext cx="3680790" cy="5392441"/>
              <a:chOff x="8507413" y="1457714"/>
              <a:chExt cx="3680790" cy="5392441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89ED409-83AE-42D1-A29E-F5ACE1D5379C}"/>
                  </a:ext>
                </a:extLst>
              </p:cNvPr>
              <p:cNvSpPr/>
              <p:nvPr/>
            </p:nvSpPr>
            <p:spPr bwMode="ltGray">
              <a:xfrm>
                <a:off x="8507413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47E83EE-C7AB-4851-AC1F-A2E965DE8A4F}"/>
                  </a:ext>
                </a:extLst>
              </p:cNvPr>
              <p:cNvSpPr/>
              <p:nvPr/>
            </p:nvSpPr>
            <p:spPr bwMode="ltGray">
              <a:xfrm>
                <a:off x="9241444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17874BE-F982-46B6-83B3-569DB8A26C11}"/>
                  </a:ext>
                </a:extLst>
              </p:cNvPr>
              <p:cNvSpPr/>
              <p:nvPr/>
            </p:nvSpPr>
            <p:spPr bwMode="ltGray">
              <a:xfrm>
                <a:off x="8507413" y="3747272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72B84FE-1FBD-4DB0-A1BB-1D393BABFD96}"/>
                  </a:ext>
                </a:extLst>
              </p:cNvPr>
              <p:cNvSpPr/>
              <p:nvPr/>
            </p:nvSpPr>
            <p:spPr bwMode="ltGray">
              <a:xfrm>
                <a:off x="8507413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8234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0612185-AF46-47F9-B984-65C416463817}"/>
                  </a:ext>
                </a:extLst>
              </p:cNvPr>
              <p:cNvSpPr/>
              <p:nvPr/>
            </p:nvSpPr>
            <p:spPr bwMode="ltGray">
              <a:xfrm>
                <a:off x="9241444" y="5493257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8234"/>
                    </a:moveTo>
                    <a:lnTo>
                      <a:pt x="861536" y="1574959"/>
                    </a:lnTo>
                    <a:lnTo>
                      <a:pt x="861536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F4FE628-8992-4D3C-9177-54650A419B37}"/>
                  </a:ext>
                </a:extLst>
              </p:cNvPr>
              <p:cNvSpPr/>
              <p:nvPr/>
            </p:nvSpPr>
            <p:spPr bwMode="ltGray">
              <a:xfrm>
                <a:off x="8513545" y="6444311"/>
                <a:ext cx="1467248" cy="400530"/>
              </a:xfrm>
              <a:custGeom>
                <a:avLst/>
                <a:gdLst>
                  <a:gd name="connsiteX0" fmla="*/ 855345 w 1709736"/>
                  <a:gd name="connsiteY0" fmla="*/ 934403 h 1040954"/>
                  <a:gd name="connsiteX1" fmla="*/ 1709737 w 1709736"/>
                  <a:gd name="connsiteY1" fmla="*/ 466725 h 1040954"/>
                  <a:gd name="connsiteX2" fmla="*/ 855345 w 1709736"/>
                  <a:gd name="connsiteY2" fmla="*/ 0 h 1040954"/>
                  <a:gd name="connsiteX3" fmla="*/ 0 w 1709736"/>
                  <a:gd name="connsiteY3" fmla="*/ 466725 h 1040954"/>
                  <a:gd name="connsiteX4" fmla="*/ 961897 w 1709736"/>
                  <a:gd name="connsiteY4" fmla="*/ 1040955 h 1040954"/>
                  <a:gd name="connsiteX0" fmla="*/ 855345 w 1709737"/>
                  <a:gd name="connsiteY0" fmla="*/ 934403 h 934403"/>
                  <a:gd name="connsiteX1" fmla="*/ 1709737 w 1709737"/>
                  <a:gd name="connsiteY1" fmla="*/ 466725 h 934403"/>
                  <a:gd name="connsiteX2" fmla="*/ 855345 w 1709737"/>
                  <a:gd name="connsiteY2" fmla="*/ 0 h 934403"/>
                  <a:gd name="connsiteX3" fmla="*/ 0 w 1709737"/>
                  <a:gd name="connsiteY3" fmla="*/ 466725 h 934403"/>
                  <a:gd name="connsiteX0" fmla="*/ 1709737 w 1709737"/>
                  <a:gd name="connsiteY0" fmla="*/ 466725 h 466725"/>
                  <a:gd name="connsiteX1" fmla="*/ 855345 w 1709737"/>
                  <a:gd name="connsiteY1" fmla="*/ 0 h 466725"/>
                  <a:gd name="connsiteX2" fmla="*/ 0 w 1709737"/>
                  <a:gd name="connsiteY2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7" h="466725">
                    <a:moveTo>
                      <a:pt x="1709737" y="466725"/>
                    </a:moveTo>
                    <a:lnTo>
                      <a:pt x="855345" y="0"/>
                    </a:lnTo>
                    <a:lnTo>
                      <a:pt x="0" y="466725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EB1F0C1-51BC-433D-B643-499296AD9EB3}"/>
                  </a:ext>
                </a:extLst>
              </p:cNvPr>
              <p:cNvSpPr/>
              <p:nvPr/>
            </p:nvSpPr>
            <p:spPr bwMode="ltGray">
              <a:xfrm>
                <a:off x="9241444" y="4148621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006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F95DA3E-A7A9-4898-8537-3057A04A80B1}"/>
                  </a:ext>
                </a:extLst>
              </p:cNvPr>
              <p:cNvSpPr/>
              <p:nvPr/>
            </p:nvSpPr>
            <p:spPr bwMode="ltGray">
              <a:xfrm>
                <a:off x="9974659" y="2803166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0885F40-F98C-4749-AF50-8D882201C7B2}"/>
                  </a:ext>
                </a:extLst>
              </p:cNvPr>
              <p:cNvSpPr/>
              <p:nvPr/>
            </p:nvSpPr>
            <p:spPr bwMode="ltGray">
              <a:xfrm>
                <a:off x="9247573" y="3753404"/>
                <a:ext cx="2200463" cy="2147333"/>
              </a:xfrm>
              <a:custGeom>
                <a:avLst/>
                <a:gdLst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646487 w 2564131"/>
                  <a:gd name="connsiteY7" fmla="*/ 2000030 h 2502221"/>
                  <a:gd name="connsiteX8" fmla="*/ 854393 w 2564131"/>
                  <a:gd name="connsiteY8" fmla="*/ 1567818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715922 w 2564131"/>
                  <a:gd name="connsiteY7" fmla="*/ 2039087 h 2502221"/>
                  <a:gd name="connsiteX8" fmla="*/ 1139551 w 2564131"/>
                  <a:gd name="connsiteY8" fmla="*/ 1721386 h 2502221"/>
                  <a:gd name="connsiteX9" fmla="*/ 854393 w 2564131"/>
                  <a:gd name="connsiteY9" fmla="*/ 1567818 h 2502221"/>
                  <a:gd name="connsiteX10" fmla="*/ 854393 w 2564131"/>
                  <a:gd name="connsiteY10" fmla="*/ 467680 h 2502221"/>
                  <a:gd name="connsiteX11" fmla="*/ 1709739 w 2564131"/>
                  <a:gd name="connsiteY11" fmla="*/ 0 h 2502221"/>
                  <a:gd name="connsiteX12" fmla="*/ 2564131 w 2564131"/>
                  <a:gd name="connsiteY12" fmla="*/ 467677 h 2502221"/>
                  <a:gd name="connsiteX13" fmla="*/ 1709739 w 2564131"/>
                  <a:gd name="connsiteY13" fmla="*/ 934402 h 2502221"/>
                  <a:gd name="connsiteX14" fmla="*/ 854393 w 2564131"/>
                  <a:gd name="connsiteY14" fmla="*/ 467677 h 2502221"/>
                  <a:gd name="connsiteX15" fmla="*/ 1709739 w 2564131"/>
                  <a:gd name="connsiteY15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1139551 w 2564131"/>
                  <a:gd name="connsiteY7" fmla="*/ 1721386 h 2502221"/>
                  <a:gd name="connsiteX8" fmla="*/ 854393 w 2564131"/>
                  <a:gd name="connsiteY8" fmla="*/ 1567818 h 2502221"/>
                  <a:gd name="connsiteX9" fmla="*/ 854393 w 2564131"/>
                  <a:gd name="connsiteY9" fmla="*/ 467680 h 2502221"/>
                  <a:gd name="connsiteX10" fmla="*/ 1709739 w 2564131"/>
                  <a:gd name="connsiteY10" fmla="*/ 0 h 2502221"/>
                  <a:gd name="connsiteX11" fmla="*/ 2564131 w 2564131"/>
                  <a:gd name="connsiteY11" fmla="*/ 467677 h 2502221"/>
                  <a:gd name="connsiteX12" fmla="*/ 1709739 w 2564131"/>
                  <a:gd name="connsiteY12" fmla="*/ 934402 h 2502221"/>
                  <a:gd name="connsiteX13" fmla="*/ 854393 w 2564131"/>
                  <a:gd name="connsiteY13" fmla="*/ 467677 h 2502221"/>
                  <a:gd name="connsiteX14" fmla="*/ 1709739 w 2564131"/>
                  <a:gd name="connsiteY14" fmla="*/ 0 h 2502221"/>
                  <a:gd name="connsiteX0" fmla="*/ 854393 w 2564131"/>
                  <a:gd name="connsiteY0" fmla="*/ 467680 h 2502221"/>
                  <a:gd name="connsiteX1" fmla="*/ 1709737 w 2564131"/>
                  <a:gd name="connsiteY1" fmla="*/ 934405 h 2502221"/>
                  <a:gd name="connsiteX2" fmla="*/ 1709737 w 2564131"/>
                  <a:gd name="connsiteY2" fmla="*/ 2034543 h 2502221"/>
                  <a:gd name="connsiteX3" fmla="*/ 1709739 w 2564131"/>
                  <a:gd name="connsiteY3" fmla="*/ 2034544 h 2502221"/>
                  <a:gd name="connsiteX4" fmla="*/ 854393 w 2564131"/>
                  <a:gd name="connsiteY4" fmla="*/ 2502221 h 2502221"/>
                  <a:gd name="connsiteX5" fmla="*/ 0 w 2564131"/>
                  <a:gd name="connsiteY5" fmla="*/ 2034544 h 2502221"/>
                  <a:gd name="connsiteX6" fmla="*/ 854393 w 2564131"/>
                  <a:gd name="connsiteY6" fmla="*/ 1567819 h 2502221"/>
                  <a:gd name="connsiteX7" fmla="*/ 854393 w 2564131"/>
                  <a:gd name="connsiteY7" fmla="*/ 1567818 h 2502221"/>
                  <a:gd name="connsiteX8" fmla="*/ 854393 w 2564131"/>
                  <a:gd name="connsiteY8" fmla="*/ 467680 h 2502221"/>
                  <a:gd name="connsiteX9" fmla="*/ 1709739 w 2564131"/>
                  <a:gd name="connsiteY9" fmla="*/ 0 h 2502221"/>
                  <a:gd name="connsiteX10" fmla="*/ 2564131 w 2564131"/>
                  <a:gd name="connsiteY10" fmla="*/ 467677 h 2502221"/>
                  <a:gd name="connsiteX11" fmla="*/ 1709739 w 2564131"/>
                  <a:gd name="connsiteY11" fmla="*/ 934402 h 2502221"/>
                  <a:gd name="connsiteX12" fmla="*/ 854393 w 2564131"/>
                  <a:gd name="connsiteY12" fmla="*/ 467677 h 2502221"/>
                  <a:gd name="connsiteX13" fmla="*/ 1709739 w 2564131"/>
                  <a:gd name="connsiteY13" fmla="*/ 0 h 250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64131" h="2502221">
                    <a:moveTo>
                      <a:pt x="854393" y="467680"/>
                    </a:moveTo>
                    <a:lnTo>
                      <a:pt x="1709737" y="934405"/>
                    </a:lnTo>
                    <a:lnTo>
                      <a:pt x="1709737" y="2034543"/>
                    </a:lnTo>
                    <a:cubicBezTo>
                      <a:pt x="1709738" y="2034543"/>
                      <a:pt x="1709738" y="2034544"/>
                      <a:pt x="1709739" y="2034544"/>
                    </a:cubicBezTo>
                    <a:lnTo>
                      <a:pt x="854393" y="2502221"/>
                    </a:lnTo>
                    <a:lnTo>
                      <a:pt x="0" y="2034544"/>
                    </a:lnTo>
                    <a:lnTo>
                      <a:pt x="854393" y="1567819"/>
                    </a:lnTo>
                    <a:lnTo>
                      <a:pt x="854393" y="1567818"/>
                    </a:lnTo>
                    <a:lnTo>
                      <a:pt x="854393" y="467680"/>
                    </a:lnTo>
                    <a:close/>
                    <a:moveTo>
                      <a:pt x="1709739" y="0"/>
                    </a:moveTo>
                    <a:lnTo>
                      <a:pt x="2564131" y="467677"/>
                    </a:lnTo>
                    <a:lnTo>
                      <a:pt x="1709739" y="934402"/>
                    </a:lnTo>
                    <a:lnTo>
                      <a:pt x="854393" y="467677"/>
                    </a:lnTo>
                    <a:lnTo>
                      <a:pt x="1709739" y="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DF4BDA5-0196-465B-9592-AD537FCE4B9C}"/>
                  </a:ext>
                </a:extLst>
              </p:cNvPr>
              <p:cNvSpPr/>
              <p:nvPr/>
            </p:nvSpPr>
            <p:spPr bwMode="ltGray">
              <a:xfrm>
                <a:off x="10708694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953882-CF21-4072-808A-AFC6C6427081}"/>
                  </a:ext>
                </a:extLst>
              </p:cNvPr>
              <p:cNvSpPr/>
              <p:nvPr/>
            </p:nvSpPr>
            <p:spPr bwMode="ltGray">
              <a:xfrm>
                <a:off x="11441908" y="5092729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CD3F6-35BF-4463-9A90-5F5B9025D6D9}"/>
                  </a:ext>
                </a:extLst>
              </p:cNvPr>
              <p:cNvSpPr/>
              <p:nvPr/>
            </p:nvSpPr>
            <p:spPr bwMode="ltGray">
              <a:xfrm>
                <a:off x="10708694" y="6036831"/>
                <a:ext cx="1479509" cy="80923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6E0228F-415B-4662-977D-90C5D263A103}"/>
                  </a:ext>
                </a:extLst>
              </p:cNvPr>
              <p:cNvSpPr/>
              <p:nvPr/>
            </p:nvSpPr>
            <p:spPr bwMode="ltGray">
              <a:xfrm>
                <a:off x="10708694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1536" y="1107281"/>
                    </a:moveTo>
                    <a:lnTo>
                      <a:pt x="7144" y="1574959"/>
                    </a:lnTo>
                    <a:lnTo>
                      <a:pt x="7144" y="474821"/>
                    </a:lnTo>
                    <a:lnTo>
                      <a:pt x="861536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A85FE8-C6CE-42AD-9924-C426CEBA2C51}"/>
                  </a:ext>
                </a:extLst>
              </p:cNvPr>
              <p:cNvSpPr/>
              <p:nvPr/>
            </p:nvSpPr>
            <p:spPr bwMode="ltGray">
              <a:xfrm>
                <a:off x="11441908" y="1457714"/>
                <a:ext cx="743840" cy="1356898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2489" y="1574959"/>
                    </a:lnTo>
                    <a:lnTo>
                      <a:pt x="862489" y="474821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0FBB4D3-1D1C-41F7-856E-89287C5609D1}"/>
                  </a:ext>
                </a:extLst>
              </p:cNvPr>
              <p:cNvSpPr/>
              <p:nvPr/>
            </p:nvSpPr>
            <p:spPr bwMode="ltGray">
              <a:xfrm>
                <a:off x="10708694" y="2401820"/>
                <a:ext cx="1479509" cy="809235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1536" y="7144"/>
                    </a:moveTo>
                    <a:lnTo>
                      <a:pt x="7144" y="474821"/>
                    </a:lnTo>
                    <a:lnTo>
                      <a:pt x="861536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F5EE762-48D4-46D8-8ECD-7595053F7D6E}"/>
                  </a:ext>
                </a:extLst>
              </p:cNvPr>
              <p:cNvSpPr/>
              <p:nvPr/>
            </p:nvSpPr>
            <p:spPr bwMode="ltGray">
              <a:xfrm>
                <a:off x="11451715" y="2809296"/>
                <a:ext cx="734033" cy="1745983"/>
              </a:xfrm>
              <a:custGeom>
                <a:avLst/>
                <a:gdLst>
                  <a:gd name="connsiteX0" fmla="*/ 1709736 w 2565081"/>
                  <a:gd name="connsiteY0" fmla="*/ 0 h 2502215"/>
                  <a:gd name="connsiteX1" fmla="*/ 2565081 w 2565081"/>
                  <a:gd name="connsiteY1" fmla="*/ 467677 h 2502215"/>
                  <a:gd name="connsiteX2" fmla="*/ 1709736 w 2565081"/>
                  <a:gd name="connsiteY2" fmla="*/ 934402 h 2502215"/>
                  <a:gd name="connsiteX3" fmla="*/ 1709734 w 2565081"/>
                  <a:gd name="connsiteY3" fmla="*/ 934401 h 2502215"/>
                  <a:gd name="connsiteX4" fmla="*/ 1709734 w 2565081"/>
                  <a:gd name="connsiteY4" fmla="*/ 2035488 h 2502215"/>
                  <a:gd name="connsiteX5" fmla="*/ 1709738 w 2565081"/>
                  <a:gd name="connsiteY5" fmla="*/ 2035490 h 2502215"/>
                  <a:gd name="connsiteX6" fmla="*/ 855346 w 2565081"/>
                  <a:gd name="connsiteY6" fmla="*/ 2502215 h 2502215"/>
                  <a:gd name="connsiteX7" fmla="*/ 0 w 2565081"/>
                  <a:gd name="connsiteY7" fmla="*/ 2035490 h 2502215"/>
                  <a:gd name="connsiteX8" fmla="*/ 855345 w 2565081"/>
                  <a:gd name="connsiteY8" fmla="*/ 1567814 h 2502215"/>
                  <a:gd name="connsiteX9" fmla="*/ 855343 w 2565081"/>
                  <a:gd name="connsiteY9" fmla="*/ 1567813 h 2502215"/>
                  <a:gd name="connsiteX10" fmla="*/ 855343 w 2565081"/>
                  <a:gd name="connsiteY10" fmla="*/ 467677 h 2502215"/>
                  <a:gd name="connsiteX11" fmla="*/ 855343 w 2565081"/>
                  <a:gd name="connsiteY11" fmla="*/ 467675 h 2502215"/>
                  <a:gd name="connsiteX12" fmla="*/ 855345 w 2565081"/>
                  <a:gd name="connsiteY12" fmla="*/ 467676 h 2502215"/>
                  <a:gd name="connsiteX0" fmla="*/ 2565081 w 2671633"/>
                  <a:gd name="connsiteY0" fmla="*/ 467677 h 2502215"/>
                  <a:gd name="connsiteX1" fmla="*/ 1709736 w 2671633"/>
                  <a:gd name="connsiteY1" fmla="*/ 934402 h 2502215"/>
                  <a:gd name="connsiteX2" fmla="*/ 1709734 w 2671633"/>
                  <a:gd name="connsiteY2" fmla="*/ 934401 h 2502215"/>
                  <a:gd name="connsiteX3" fmla="*/ 1709734 w 2671633"/>
                  <a:gd name="connsiteY3" fmla="*/ 2035488 h 2502215"/>
                  <a:gd name="connsiteX4" fmla="*/ 1709738 w 2671633"/>
                  <a:gd name="connsiteY4" fmla="*/ 2035490 h 2502215"/>
                  <a:gd name="connsiteX5" fmla="*/ 855346 w 2671633"/>
                  <a:gd name="connsiteY5" fmla="*/ 2502215 h 2502215"/>
                  <a:gd name="connsiteX6" fmla="*/ 0 w 2671633"/>
                  <a:gd name="connsiteY6" fmla="*/ 2035490 h 2502215"/>
                  <a:gd name="connsiteX7" fmla="*/ 855345 w 2671633"/>
                  <a:gd name="connsiteY7" fmla="*/ 1567814 h 2502215"/>
                  <a:gd name="connsiteX8" fmla="*/ 855343 w 2671633"/>
                  <a:gd name="connsiteY8" fmla="*/ 1567813 h 2502215"/>
                  <a:gd name="connsiteX9" fmla="*/ 855343 w 2671633"/>
                  <a:gd name="connsiteY9" fmla="*/ 467677 h 2502215"/>
                  <a:gd name="connsiteX10" fmla="*/ 855343 w 2671633"/>
                  <a:gd name="connsiteY10" fmla="*/ 467675 h 2502215"/>
                  <a:gd name="connsiteX11" fmla="*/ 855345 w 2671633"/>
                  <a:gd name="connsiteY11" fmla="*/ 467676 h 2502215"/>
                  <a:gd name="connsiteX12" fmla="*/ 1709736 w 2671633"/>
                  <a:gd name="connsiteY12" fmla="*/ 0 h 2502215"/>
                  <a:gd name="connsiteX13" fmla="*/ 2671633 w 2671633"/>
                  <a:gd name="connsiteY13" fmla="*/ 574229 h 2502215"/>
                  <a:gd name="connsiteX0" fmla="*/ 2565081 w 2565081"/>
                  <a:gd name="connsiteY0" fmla="*/ 467677 h 2502215"/>
                  <a:gd name="connsiteX1" fmla="*/ 1709736 w 2565081"/>
                  <a:gd name="connsiteY1" fmla="*/ 934402 h 2502215"/>
                  <a:gd name="connsiteX2" fmla="*/ 1709734 w 2565081"/>
                  <a:gd name="connsiteY2" fmla="*/ 934401 h 2502215"/>
                  <a:gd name="connsiteX3" fmla="*/ 1709734 w 2565081"/>
                  <a:gd name="connsiteY3" fmla="*/ 2035488 h 2502215"/>
                  <a:gd name="connsiteX4" fmla="*/ 1709738 w 2565081"/>
                  <a:gd name="connsiteY4" fmla="*/ 2035490 h 2502215"/>
                  <a:gd name="connsiteX5" fmla="*/ 855346 w 2565081"/>
                  <a:gd name="connsiteY5" fmla="*/ 2502215 h 2502215"/>
                  <a:gd name="connsiteX6" fmla="*/ 0 w 2565081"/>
                  <a:gd name="connsiteY6" fmla="*/ 2035490 h 2502215"/>
                  <a:gd name="connsiteX7" fmla="*/ 855345 w 2565081"/>
                  <a:gd name="connsiteY7" fmla="*/ 1567814 h 2502215"/>
                  <a:gd name="connsiteX8" fmla="*/ 855343 w 2565081"/>
                  <a:gd name="connsiteY8" fmla="*/ 1567813 h 2502215"/>
                  <a:gd name="connsiteX9" fmla="*/ 855343 w 2565081"/>
                  <a:gd name="connsiteY9" fmla="*/ 467677 h 2502215"/>
                  <a:gd name="connsiteX10" fmla="*/ 855343 w 2565081"/>
                  <a:gd name="connsiteY10" fmla="*/ 467675 h 2502215"/>
                  <a:gd name="connsiteX11" fmla="*/ 855345 w 2565081"/>
                  <a:gd name="connsiteY11" fmla="*/ 467676 h 2502215"/>
                  <a:gd name="connsiteX12" fmla="*/ 1709736 w 2565081"/>
                  <a:gd name="connsiteY12" fmla="*/ 0 h 2502215"/>
                  <a:gd name="connsiteX0" fmla="*/ 2565081 w 2565081"/>
                  <a:gd name="connsiteY0" fmla="*/ 2 h 2034540"/>
                  <a:gd name="connsiteX1" fmla="*/ 1709736 w 2565081"/>
                  <a:gd name="connsiteY1" fmla="*/ 466727 h 2034540"/>
                  <a:gd name="connsiteX2" fmla="*/ 1709734 w 2565081"/>
                  <a:gd name="connsiteY2" fmla="*/ 466726 h 2034540"/>
                  <a:gd name="connsiteX3" fmla="*/ 1709734 w 2565081"/>
                  <a:gd name="connsiteY3" fmla="*/ 1567813 h 2034540"/>
                  <a:gd name="connsiteX4" fmla="*/ 1709738 w 2565081"/>
                  <a:gd name="connsiteY4" fmla="*/ 1567815 h 2034540"/>
                  <a:gd name="connsiteX5" fmla="*/ 855346 w 2565081"/>
                  <a:gd name="connsiteY5" fmla="*/ 2034540 h 2034540"/>
                  <a:gd name="connsiteX6" fmla="*/ 0 w 2565081"/>
                  <a:gd name="connsiteY6" fmla="*/ 1567815 h 2034540"/>
                  <a:gd name="connsiteX7" fmla="*/ 855345 w 2565081"/>
                  <a:gd name="connsiteY7" fmla="*/ 1100139 h 2034540"/>
                  <a:gd name="connsiteX8" fmla="*/ 855343 w 2565081"/>
                  <a:gd name="connsiteY8" fmla="*/ 1100138 h 2034540"/>
                  <a:gd name="connsiteX9" fmla="*/ 855343 w 2565081"/>
                  <a:gd name="connsiteY9" fmla="*/ 2 h 2034540"/>
                  <a:gd name="connsiteX10" fmla="*/ 855343 w 2565081"/>
                  <a:gd name="connsiteY10" fmla="*/ 0 h 2034540"/>
                  <a:gd name="connsiteX11" fmla="*/ 855345 w 2565081"/>
                  <a:gd name="connsiteY11" fmla="*/ 1 h 2034540"/>
                  <a:gd name="connsiteX0" fmla="*/ 1709736 w 1709737"/>
                  <a:gd name="connsiteY0" fmla="*/ 466727 h 2034540"/>
                  <a:gd name="connsiteX1" fmla="*/ 1709734 w 1709737"/>
                  <a:gd name="connsiteY1" fmla="*/ 466726 h 2034540"/>
                  <a:gd name="connsiteX2" fmla="*/ 1709734 w 1709737"/>
                  <a:gd name="connsiteY2" fmla="*/ 1567813 h 2034540"/>
                  <a:gd name="connsiteX3" fmla="*/ 1709738 w 1709737"/>
                  <a:gd name="connsiteY3" fmla="*/ 1567815 h 2034540"/>
                  <a:gd name="connsiteX4" fmla="*/ 855346 w 1709737"/>
                  <a:gd name="connsiteY4" fmla="*/ 2034540 h 2034540"/>
                  <a:gd name="connsiteX5" fmla="*/ 0 w 1709737"/>
                  <a:gd name="connsiteY5" fmla="*/ 1567815 h 2034540"/>
                  <a:gd name="connsiteX6" fmla="*/ 855345 w 1709737"/>
                  <a:gd name="connsiteY6" fmla="*/ 1100139 h 2034540"/>
                  <a:gd name="connsiteX7" fmla="*/ 855343 w 1709737"/>
                  <a:gd name="connsiteY7" fmla="*/ 1100138 h 2034540"/>
                  <a:gd name="connsiteX8" fmla="*/ 855343 w 1709737"/>
                  <a:gd name="connsiteY8" fmla="*/ 2 h 2034540"/>
                  <a:gd name="connsiteX9" fmla="*/ 855343 w 1709737"/>
                  <a:gd name="connsiteY9" fmla="*/ 0 h 2034540"/>
                  <a:gd name="connsiteX10" fmla="*/ 855345 w 1709737"/>
                  <a:gd name="connsiteY10" fmla="*/ 1 h 2034540"/>
                  <a:gd name="connsiteX0" fmla="*/ 1709736 w 1709738"/>
                  <a:gd name="connsiteY0" fmla="*/ 466727 h 2034540"/>
                  <a:gd name="connsiteX1" fmla="*/ 1709734 w 1709738"/>
                  <a:gd name="connsiteY1" fmla="*/ 1567813 h 2034540"/>
                  <a:gd name="connsiteX2" fmla="*/ 1709738 w 1709738"/>
                  <a:gd name="connsiteY2" fmla="*/ 1567815 h 2034540"/>
                  <a:gd name="connsiteX3" fmla="*/ 855346 w 1709738"/>
                  <a:gd name="connsiteY3" fmla="*/ 2034540 h 2034540"/>
                  <a:gd name="connsiteX4" fmla="*/ 0 w 1709738"/>
                  <a:gd name="connsiteY4" fmla="*/ 1567815 h 2034540"/>
                  <a:gd name="connsiteX5" fmla="*/ 855345 w 1709738"/>
                  <a:gd name="connsiteY5" fmla="*/ 1100139 h 2034540"/>
                  <a:gd name="connsiteX6" fmla="*/ 855343 w 1709738"/>
                  <a:gd name="connsiteY6" fmla="*/ 1100138 h 2034540"/>
                  <a:gd name="connsiteX7" fmla="*/ 855343 w 1709738"/>
                  <a:gd name="connsiteY7" fmla="*/ 2 h 2034540"/>
                  <a:gd name="connsiteX8" fmla="*/ 855343 w 1709738"/>
                  <a:gd name="connsiteY8" fmla="*/ 0 h 2034540"/>
                  <a:gd name="connsiteX9" fmla="*/ 855345 w 1709738"/>
                  <a:gd name="connsiteY9" fmla="*/ 1 h 2034540"/>
                  <a:gd name="connsiteX0" fmla="*/ 1709736 w 1709736"/>
                  <a:gd name="connsiteY0" fmla="*/ 466727 h 2034540"/>
                  <a:gd name="connsiteX1" fmla="*/ 1709734 w 1709736"/>
                  <a:gd name="connsiteY1" fmla="*/ 1567813 h 2034540"/>
                  <a:gd name="connsiteX2" fmla="*/ 855346 w 1709736"/>
                  <a:gd name="connsiteY2" fmla="*/ 2034540 h 2034540"/>
                  <a:gd name="connsiteX3" fmla="*/ 0 w 1709736"/>
                  <a:gd name="connsiteY3" fmla="*/ 1567815 h 2034540"/>
                  <a:gd name="connsiteX4" fmla="*/ 855345 w 1709736"/>
                  <a:gd name="connsiteY4" fmla="*/ 1100139 h 2034540"/>
                  <a:gd name="connsiteX5" fmla="*/ 855343 w 1709736"/>
                  <a:gd name="connsiteY5" fmla="*/ 1100138 h 2034540"/>
                  <a:gd name="connsiteX6" fmla="*/ 855343 w 1709736"/>
                  <a:gd name="connsiteY6" fmla="*/ 2 h 2034540"/>
                  <a:gd name="connsiteX7" fmla="*/ 855343 w 1709736"/>
                  <a:gd name="connsiteY7" fmla="*/ 0 h 2034540"/>
                  <a:gd name="connsiteX8" fmla="*/ 855345 w 1709736"/>
                  <a:gd name="connsiteY8" fmla="*/ 1 h 2034540"/>
                  <a:gd name="connsiteX0" fmla="*/ 1709734 w 1709734"/>
                  <a:gd name="connsiteY0" fmla="*/ 1567813 h 2034540"/>
                  <a:gd name="connsiteX1" fmla="*/ 855346 w 1709734"/>
                  <a:gd name="connsiteY1" fmla="*/ 2034540 h 2034540"/>
                  <a:gd name="connsiteX2" fmla="*/ 0 w 1709734"/>
                  <a:gd name="connsiteY2" fmla="*/ 1567815 h 2034540"/>
                  <a:gd name="connsiteX3" fmla="*/ 855345 w 1709734"/>
                  <a:gd name="connsiteY3" fmla="*/ 1100139 h 2034540"/>
                  <a:gd name="connsiteX4" fmla="*/ 855343 w 1709734"/>
                  <a:gd name="connsiteY4" fmla="*/ 1100138 h 2034540"/>
                  <a:gd name="connsiteX5" fmla="*/ 855343 w 1709734"/>
                  <a:gd name="connsiteY5" fmla="*/ 2 h 2034540"/>
                  <a:gd name="connsiteX6" fmla="*/ 855343 w 1709734"/>
                  <a:gd name="connsiteY6" fmla="*/ 0 h 2034540"/>
                  <a:gd name="connsiteX7" fmla="*/ 855345 w 1709734"/>
                  <a:gd name="connsiteY7" fmla="*/ 1 h 2034540"/>
                  <a:gd name="connsiteX0" fmla="*/ 855346 w 855346"/>
                  <a:gd name="connsiteY0" fmla="*/ 2034540 h 2034540"/>
                  <a:gd name="connsiteX1" fmla="*/ 0 w 855346"/>
                  <a:gd name="connsiteY1" fmla="*/ 1567815 h 2034540"/>
                  <a:gd name="connsiteX2" fmla="*/ 855345 w 855346"/>
                  <a:gd name="connsiteY2" fmla="*/ 1100139 h 2034540"/>
                  <a:gd name="connsiteX3" fmla="*/ 855343 w 855346"/>
                  <a:gd name="connsiteY3" fmla="*/ 1100138 h 2034540"/>
                  <a:gd name="connsiteX4" fmla="*/ 855343 w 855346"/>
                  <a:gd name="connsiteY4" fmla="*/ 2 h 2034540"/>
                  <a:gd name="connsiteX5" fmla="*/ 855343 w 855346"/>
                  <a:gd name="connsiteY5" fmla="*/ 0 h 2034540"/>
                  <a:gd name="connsiteX6" fmla="*/ 855345 w 855346"/>
                  <a:gd name="connsiteY6" fmla="*/ 1 h 203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5346" h="2034540">
                    <a:moveTo>
                      <a:pt x="855346" y="2034540"/>
                    </a:moveTo>
                    <a:lnTo>
                      <a:pt x="0" y="1567815"/>
                    </a:lnTo>
                    <a:lnTo>
                      <a:pt x="855345" y="1100139"/>
                    </a:lnTo>
                    <a:cubicBezTo>
                      <a:pt x="855344" y="1100139"/>
                      <a:pt x="855344" y="1100138"/>
                      <a:pt x="855343" y="1100138"/>
                    </a:cubicBezTo>
                    <a:lnTo>
                      <a:pt x="855343" y="2"/>
                    </a:lnTo>
                    <a:lnTo>
                      <a:pt x="855343" y="0"/>
                    </a:lnTo>
                    <a:cubicBezTo>
                      <a:pt x="855344" y="0"/>
                      <a:pt x="855344" y="1"/>
                      <a:pt x="855345" y="1"/>
                    </a:cubicBez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602528A-0204-4F83-A3CC-B19E5ED41C75}"/>
                  </a:ext>
                </a:extLst>
              </p:cNvPr>
              <p:cNvCxnSpPr/>
              <p:nvPr/>
            </p:nvCxnSpPr>
            <p:spPr bwMode="ltGray">
              <a:xfrm>
                <a:off x="9981203" y="5098858"/>
                <a:ext cx="733213" cy="400531"/>
              </a:xfrm>
              <a:prstGeom prst="line">
                <a:avLst/>
              </a:pr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E694A-2FDE-4ED0-B17A-283BAEEEBC3F}"/>
                </a:ext>
              </a:extLst>
            </p:cNvPr>
            <p:cNvGrpSpPr/>
            <p:nvPr userDrawn="1"/>
          </p:nvGrpSpPr>
          <p:grpSpPr bwMode="ltGray">
            <a:xfrm>
              <a:off x="7545167" y="-21839"/>
              <a:ext cx="1192433" cy="1098538"/>
              <a:chOff x="7545167" y="-9139"/>
              <a:chExt cx="1192433" cy="109853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14F876-92BB-450A-A3A6-EB7B6C2CB558}"/>
                  </a:ext>
                </a:extLst>
              </p:cNvPr>
              <p:cNvSpPr/>
              <p:nvPr userDrawn="1"/>
            </p:nvSpPr>
            <p:spPr bwMode="ltGray">
              <a:xfrm>
                <a:off x="7550108" y="-9139"/>
                <a:ext cx="591604" cy="774738"/>
              </a:xfrm>
              <a:custGeom>
                <a:avLst/>
                <a:gdLst>
                  <a:gd name="connsiteX0" fmla="*/ 24121 w 591604"/>
                  <a:gd name="connsiteY0" fmla="*/ 0 h 774738"/>
                  <a:gd name="connsiteX1" fmla="*/ 591604 w 591604"/>
                  <a:gd name="connsiteY1" fmla="*/ 0 h 774738"/>
                  <a:gd name="connsiteX2" fmla="*/ 591604 w 591604"/>
                  <a:gd name="connsiteY2" fmla="*/ 451265 h 774738"/>
                  <a:gd name="connsiteX3" fmla="*/ 0 w 591604"/>
                  <a:gd name="connsiteY3" fmla="*/ 774738 h 774738"/>
                  <a:gd name="connsiteX4" fmla="*/ 0 w 591604"/>
                  <a:gd name="connsiteY4" fmla="*/ 13162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604" h="774738">
                    <a:moveTo>
                      <a:pt x="24121" y="0"/>
                    </a:moveTo>
                    <a:lnTo>
                      <a:pt x="591604" y="0"/>
                    </a:lnTo>
                    <a:lnTo>
                      <a:pt x="591604" y="451265"/>
                    </a:lnTo>
                    <a:lnTo>
                      <a:pt x="0" y="774738"/>
                    </a:lnTo>
                    <a:lnTo>
                      <a:pt x="0" y="13162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AFE4E51-6693-4C7C-9EE7-633EA9AAA2AC}"/>
                  </a:ext>
                </a:extLst>
              </p:cNvPr>
              <p:cNvSpPr/>
              <p:nvPr userDrawn="1"/>
            </p:nvSpPr>
            <p:spPr bwMode="ltGray">
              <a:xfrm>
                <a:off x="8141712" y="-9139"/>
                <a:ext cx="590944" cy="774738"/>
              </a:xfrm>
              <a:custGeom>
                <a:avLst/>
                <a:gdLst>
                  <a:gd name="connsiteX0" fmla="*/ 0 w 590944"/>
                  <a:gd name="connsiteY0" fmla="*/ 0 h 774738"/>
                  <a:gd name="connsiteX1" fmla="*/ 566850 w 590944"/>
                  <a:gd name="connsiteY1" fmla="*/ 0 h 774738"/>
                  <a:gd name="connsiteX2" fmla="*/ 590944 w 590944"/>
                  <a:gd name="connsiteY2" fmla="*/ 13162 h 774738"/>
                  <a:gd name="connsiteX3" fmla="*/ 590944 w 590944"/>
                  <a:gd name="connsiteY3" fmla="*/ 774738 h 774738"/>
                  <a:gd name="connsiteX4" fmla="*/ 0 w 590944"/>
                  <a:gd name="connsiteY4" fmla="*/ 451265 h 77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944" h="774738">
                    <a:moveTo>
                      <a:pt x="0" y="0"/>
                    </a:moveTo>
                    <a:lnTo>
                      <a:pt x="566850" y="0"/>
                    </a:lnTo>
                    <a:lnTo>
                      <a:pt x="590944" y="13162"/>
                    </a:lnTo>
                    <a:lnTo>
                      <a:pt x="590944" y="774738"/>
                    </a:lnTo>
                    <a:lnTo>
                      <a:pt x="0" y="451265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22550D5-A578-4C33-B405-092D50801565}"/>
                  </a:ext>
                </a:extLst>
              </p:cNvPr>
              <p:cNvSpPr/>
              <p:nvPr userDrawn="1"/>
            </p:nvSpPr>
            <p:spPr bwMode="ltGray">
              <a:xfrm>
                <a:off x="7545167" y="437185"/>
                <a:ext cx="1192433" cy="652214"/>
              </a:xfrm>
              <a:custGeom>
                <a:avLst/>
                <a:gdLst/>
                <a:ahLst/>
                <a:cxnLst/>
                <a:rect l="0" t="0" r="0" b="0"/>
                <a:pathLst>
                  <a:path w="1724025" h="942975">
                    <a:moveTo>
                      <a:pt x="862489" y="7144"/>
                    </a:moveTo>
                    <a:lnTo>
                      <a:pt x="7144" y="474821"/>
                    </a:lnTo>
                    <a:lnTo>
                      <a:pt x="862489" y="941546"/>
                    </a:lnTo>
                    <a:lnTo>
                      <a:pt x="1716881" y="474821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5C88A0-A89F-42B9-B5E5-623E0E0D7555}"/>
                </a:ext>
              </a:extLst>
            </p:cNvPr>
            <p:cNvGrpSpPr/>
            <p:nvPr userDrawn="1"/>
          </p:nvGrpSpPr>
          <p:grpSpPr bwMode="ltGray">
            <a:xfrm>
              <a:off x="6256117" y="5896894"/>
              <a:ext cx="1057910" cy="971314"/>
              <a:chOff x="6256117" y="5896894"/>
              <a:chExt cx="1057910" cy="97131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D7328-AEE6-43BE-8744-DE52D5F8CC2E}"/>
                  </a:ext>
                </a:extLst>
              </p:cNvPr>
              <p:cNvSpPr/>
              <p:nvPr userDrawn="1"/>
            </p:nvSpPr>
            <p:spPr bwMode="ltGray">
              <a:xfrm>
                <a:off x="6256117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862489" y="1107281"/>
                    </a:moveTo>
                    <a:lnTo>
                      <a:pt x="7144" y="1574959"/>
                    </a:lnTo>
                    <a:lnTo>
                      <a:pt x="7144" y="473869"/>
                    </a:lnTo>
                    <a:lnTo>
                      <a:pt x="862489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0DC1356-0D84-4394-B0FF-A91903B8585E}"/>
                  </a:ext>
                </a:extLst>
              </p:cNvPr>
              <p:cNvSpPr/>
              <p:nvPr userDrawn="1"/>
            </p:nvSpPr>
            <p:spPr bwMode="ltGray">
              <a:xfrm>
                <a:off x="6781561" y="5896894"/>
                <a:ext cx="532466" cy="971314"/>
              </a:xfrm>
              <a:custGeom>
                <a:avLst/>
                <a:gdLst/>
                <a:ahLst/>
                <a:cxnLst/>
                <a:rect l="0" t="0" r="0" b="0"/>
                <a:pathLst>
                  <a:path w="866775" h="1581150">
                    <a:moveTo>
                      <a:pt x="7144" y="1107281"/>
                    </a:moveTo>
                    <a:lnTo>
                      <a:pt x="861536" y="1574959"/>
                    </a:lnTo>
                    <a:lnTo>
                      <a:pt x="861536" y="473869"/>
                    </a:lnTo>
                    <a:lnTo>
                      <a:pt x="7144" y="7144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CA4391C-EE34-4D39-AC03-6D3272F213DC}"/>
                  </a:ext>
                </a:extLst>
              </p:cNvPr>
              <p:cNvSpPr/>
              <p:nvPr userDrawn="1"/>
            </p:nvSpPr>
            <p:spPr bwMode="ltGray">
              <a:xfrm>
                <a:off x="6260506" y="6577107"/>
                <a:ext cx="1050305" cy="287297"/>
              </a:xfrm>
              <a:custGeom>
                <a:avLst/>
                <a:gdLst>
                  <a:gd name="connsiteX0" fmla="*/ 855344 w 1709736"/>
                  <a:gd name="connsiteY0" fmla="*/ 934401 h 1083252"/>
                  <a:gd name="connsiteX1" fmla="*/ 1709736 w 1709736"/>
                  <a:gd name="connsiteY1" fmla="*/ 467676 h 1083252"/>
                  <a:gd name="connsiteX2" fmla="*/ 855344 w 1709736"/>
                  <a:gd name="connsiteY2" fmla="*/ -1 h 1083252"/>
                  <a:gd name="connsiteX3" fmla="*/ -1 w 1709736"/>
                  <a:gd name="connsiteY3" fmla="*/ 467676 h 1083252"/>
                  <a:gd name="connsiteX4" fmla="*/ 1004194 w 1709736"/>
                  <a:gd name="connsiteY4" fmla="*/ 1083251 h 1083252"/>
                  <a:gd name="connsiteX0" fmla="*/ 855346 w 1709738"/>
                  <a:gd name="connsiteY0" fmla="*/ 934403 h 934403"/>
                  <a:gd name="connsiteX1" fmla="*/ 1709738 w 1709738"/>
                  <a:gd name="connsiteY1" fmla="*/ 467678 h 934403"/>
                  <a:gd name="connsiteX2" fmla="*/ 855346 w 1709738"/>
                  <a:gd name="connsiteY2" fmla="*/ 1 h 934403"/>
                  <a:gd name="connsiteX3" fmla="*/ 1 w 1709738"/>
                  <a:gd name="connsiteY3" fmla="*/ 467678 h 934403"/>
                  <a:gd name="connsiteX0" fmla="*/ 1709736 w 1709736"/>
                  <a:gd name="connsiteY0" fmla="*/ 467676 h 467676"/>
                  <a:gd name="connsiteX1" fmla="*/ 855344 w 1709736"/>
                  <a:gd name="connsiteY1" fmla="*/ -1 h 467676"/>
                  <a:gd name="connsiteX2" fmla="*/ -1 w 1709736"/>
                  <a:gd name="connsiteY2" fmla="*/ 467676 h 46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09736" h="467676">
                    <a:moveTo>
                      <a:pt x="1709736" y="467676"/>
                    </a:moveTo>
                    <a:lnTo>
                      <a:pt x="855344" y="-1"/>
                    </a:lnTo>
                    <a:lnTo>
                      <a:pt x="-1" y="467676"/>
                    </a:lnTo>
                  </a:path>
                </a:pathLst>
              </a:custGeom>
              <a:noFill/>
              <a:ln w="17463" cap="flat">
                <a:solidFill>
                  <a:srgbClr val="D83B0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50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0106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4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0DF2A6-26A8-4810-95DF-F65F123C6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Software code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36688"/>
            <a:ext cx="11018520" cy="1908215"/>
          </a:xfrm>
        </p:spPr>
        <p:txBody>
          <a:bodyPr/>
          <a:lstStyle>
            <a:lvl1pPr marL="0" indent="0">
              <a:buNone/>
              <a:defRPr sz="2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 sz="24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 sz="20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 sz="1800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5133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7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4" name="MS logo gray - EMF" descr="Microsoft logo, gray text version">
            <a:extLst>
              <a:ext uri="{FF2B5EF4-FFF2-40B4-BE49-F238E27FC236}">
                <a16:creationId xmlns:a16="http://schemas.microsoft.com/office/drawing/2014/main" id="{C2F26819-B90F-4C18-ACFE-2E5E21277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1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951025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91E3-2C2A-4AB3-B51D-588316BB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5FF4-654B-44F1-8E99-8C0A39FA1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48ABD-9E35-4A55-A97D-8C5D0CCC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6F61-9256-4462-923F-18C6669F4E3D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3C84B-BCFF-4B22-94CC-F2ADC89A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BBE5-6DD0-464D-BA3E-1347C8F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6E9F-560D-46BA-A360-65CCF2F88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93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26198"/>
            <a:ext cx="3618381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03151" y="2126198"/>
            <a:ext cx="3607487" cy="260249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9413" y="2126198"/>
            <a:ext cx="3623050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380229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chemeClr val="accent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chemeClr val="accent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22994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1353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2745" strike="noStrike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9771426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26198"/>
            <a:ext cx="2680310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331127" y="2126198"/>
            <a:ext cx="2680310" cy="260249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201313" y="2126198"/>
            <a:ext cx="2685255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380229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2680310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328015" y="4927923"/>
            <a:ext cx="2688404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05983" y="4927923"/>
            <a:ext cx="2676855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0FBAABB-8ABE-4DF0-9DD5-8ECEDF9355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81389" y="4927923"/>
            <a:ext cx="2676855" cy="164715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chemeClr val="accent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A0D378B7-60EE-4BF0-A0E6-1B3DCDED34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77208" y="2126198"/>
            <a:ext cx="2685255" cy="260249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758621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ver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A160-B8AA-45E8-9474-E52886E4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90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9C11-594B-4E41-8F0A-FE2ED36E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41EBF-C39E-4C66-8DF4-59F25AA0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FBA72-A3EC-4D95-8FE7-05F4D6EA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40D2-00F2-4DA6-9E2F-EB297490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9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319339355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721" y="0"/>
            <a:ext cx="12231436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263885" y="4618989"/>
            <a:ext cx="6276593" cy="358307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489189"/>
            <a:ext cx="12192000" cy="5368812"/>
          </a:xfrm>
          <a:prstGeom prst="rect">
            <a:avLst/>
          </a:prstGeom>
          <a:gradFill>
            <a:gsLst>
              <a:gs pos="0">
                <a:srgbClr val="010A07">
                  <a:alpha val="0"/>
                </a:srgbClr>
              </a:gs>
              <a:gs pos="74000">
                <a:srgbClr val="010A07">
                  <a:alpha val="7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66382" y="2798028"/>
            <a:ext cx="10659236" cy="1255173"/>
          </a:xfrm>
          <a:noFill/>
        </p:spPr>
        <p:txBody>
          <a:bodyPr lIns="146304" tIns="91440" rIns="146304" bIns="0" anchor="ctr" anchorCtr="0"/>
          <a:lstStyle>
            <a:lvl1pPr marL="0" algn="ctr" defTabSz="896386" rtl="0" eaLnBrk="1" latinLnBrk="0" hangingPunct="1">
              <a:defRPr lang="en-US" sz="4902" b="0" kern="1200" spc="-147" dirty="0">
                <a:solidFill>
                  <a:srgbClr val="FFFFFF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50081" y="4063056"/>
            <a:ext cx="10705924" cy="476135"/>
          </a:xfrm>
        </p:spPr>
        <p:txBody>
          <a:bodyPr tIns="0" bIns="109728">
            <a:noAutofit/>
          </a:bodyPr>
          <a:lstStyle>
            <a:lvl1pPr marL="0" indent="0" algn="ctr" defTabSz="896386" rtl="0" eaLnBrk="1" latinLnBrk="0" hangingPunct="1">
              <a:spcBef>
                <a:spcPts val="0"/>
              </a:spcBef>
              <a:buNone/>
              <a:defRPr lang="en-US" sz="2451" kern="1200" spc="-147" baseline="0" dirty="0" smtClean="0">
                <a:solidFill>
                  <a:srgbClr val="FFFFFF"/>
                </a:solidFill>
                <a:latin typeface="+mn-lt"/>
                <a:ea typeface="+mn-ea"/>
                <a:cs typeface="Bodoni Std Bold Italic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9" y="200257"/>
            <a:ext cx="2004978" cy="7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806897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76877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806897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0821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1"/>
            <a:ext cx="11156075" cy="749865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3F8DDF-804C-3D48-8D8B-801BAAC3E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4512"/>
            <a:ext cx="11156950" cy="461665"/>
          </a:xfrm>
        </p:spPr>
        <p:txBody>
          <a:bodyPr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85847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6B6218-86A9-8E4F-9C72-9F7954C366F1}"/>
              </a:ext>
            </a:extLst>
          </p:cNvPr>
          <p:cNvSpPr/>
          <p:nvPr userDrawn="1"/>
        </p:nvSpPr>
        <p:spPr bwMode="auto">
          <a:xfrm>
            <a:off x="1" y="487"/>
            <a:ext cx="6098405" cy="685702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6" y="475462"/>
            <a:ext cx="5251121" cy="651772"/>
          </a:xfrm>
        </p:spPr>
        <p:txBody>
          <a:bodyPr/>
          <a:lstStyle>
            <a:lvl1pPr marL="0" algn="l" defTabSz="896218" rtl="0" eaLnBrk="1" latinLnBrk="0" hangingPunct="1">
              <a:spcBef>
                <a:spcPct val="0"/>
              </a:spcBef>
              <a:buNone/>
              <a:defRPr lang="en-US" sz="3600" b="0" i="0" u="none" kern="1200" spc="-147" baseline="0" dirty="0">
                <a:solidFill>
                  <a:schemeClr val="bg2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1FC598-C9B1-EC42-AC37-063CA4158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7234"/>
            <a:ext cx="5542341" cy="461665"/>
          </a:xfrm>
        </p:spPr>
        <p:txBody>
          <a:bodyPr lIns="146304"/>
          <a:lstStyle>
            <a:lvl1pPr marL="0" indent="0">
              <a:buNone/>
              <a:defRPr sz="2000" b="1" i="0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13122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5" y="539507"/>
            <a:ext cx="5944805" cy="526298"/>
          </a:xfrm>
        </p:spPr>
        <p:txBody>
          <a:bodyPr wrap="square" lIns="146304" tIns="0" rIns="0" bIns="0">
            <a:spAutoFit/>
          </a:bodyPr>
          <a:lstStyle>
            <a:lvl1pPr>
              <a:lnSpc>
                <a:spcPct val="95000"/>
              </a:lnSpc>
              <a:defRPr sz="3600" b="1" i="0" spc="-15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C893C97-13E8-2D4E-99ED-D77731568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1124512"/>
            <a:ext cx="5945215" cy="461665"/>
          </a:xfrm>
        </p:spPr>
        <p:txBody>
          <a:bodyPr lIns="146304"/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9FFF2A-3150-7C46-8C20-A6B91965A40F}"/>
              </a:ext>
            </a:extLst>
          </p:cNvPr>
          <p:cNvSpPr/>
          <p:nvPr userDrawn="1"/>
        </p:nvSpPr>
        <p:spPr bwMode="auto">
          <a:xfrm>
            <a:off x="6739386" y="0"/>
            <a:ext cx="5452614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6272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5527951" cy="899665"/>
          </a:xfrm>
        </p:spPr>
        <p:txBody>
          <a:bodyPr/>
          <a:lstStyle>
            <a:lvl1pPr marL="0"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21" b="0" kern="1200" cap="none" spc="-98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69240" y="1860035"/>
            <a:ext cx="5527952" cy="2172737"/>
          </a:xfrm>
        </p:spPr>
        <p:txBody>
          <a:bodyPr/>
          <a:lstStyle>
            <a:lvl1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1pPr>
            <a:lvl2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2pPr>
            <a:lvl3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3pPr>
            <a:lvl4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4pPr>
            <a:lvl5pPr marL="0" marR="0" indent="0" algn="l" defTabSz="8963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65"/>
              </a:spcAft>
              <a:buClrTx/>
              <a:buSzTx/>
              <a:buFont typeface="Arial" pitchFamily="34" charset="0"/>
              <a:buNone/>
              <a:tabLst/>
              <a:defRPr lang="en-US" sz="1568" kern="0" spc="0" baseline="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Bodoni Std Bold Italic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72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0975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2225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606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82F521-3B8A-4ED0-89C1-264DE363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620EE-C2C8-47BD-84B0-5B6C6EF8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887C8-3F2C-4748-8E3D-88F429ED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11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BEAD0-08FB-9144-8FEA-B9BA75974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35" y="2727270"/>
            <a:ext cx="4602765" cy="1403461"/>
          </a:xfrm>
        </p:spPr>
        <p:txBody>
          <a:bodyPr anchor="ctr"/>
          <a:lstStyle>
            <a:lvl1pPr marL="0" indent="0">
              <a:buNone/>
              <a:defRPr sz="4400" b="1" i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796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40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723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36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" name="Oval 1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 userDrawn="1"/>
        </p:nvSpPr>
        <p:spPr>
          <a:xfrm rot="3379318">
            <a:off x="7845790" y="4638864"/>
            <a:ext cx="352393" cy="676197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175626" y="4518156"/>
            <a:ext cx="2414058" cy="7366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985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23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8" name="Oval 27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 userDrawn="1"/>
        </p:nvSpPr>
        <p:spPr>
          <a:xfrm rot="3379318">
            <a:off x="7845790" y="4638864"/>
            <a:ext cx="352393" cy="676197"/>
          </a:xfrm>
          <a:prstGeom prst="rect">
            <a:avLst/>
          </a:prstGeom>
          <a:solidFill>
            <a:srgbClr val="58585A"/>
          </a:solidFill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43" y="3802563"/>
            <a:ext cx="1602983" cy="993073"/>
          </a:xfrm>
          <a:prstGeom prst="rect">
            <a:avLst/>
          </a:prstGeom>
        </p:spPr>
      </p:pic>
      <p:sp>
        <p:nvSpPr>
          <p:cNvPr id="2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2636170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4378" r="56" b="5597"/>
          <a:stretch/>
        </p:blipFill>
        <p:spPr>
          <a:xfrm>
            <a:off x="0" y="0"/>
            <a:ext cx="12211517" cy="6858000"/>
          </a:xfrm>
          <a:prstGeom prst="rect">
            <a:avLst/>
          </a:prstGeom>
        </p:spPr>
      </p:pic>
      <p:sp>
        <p:nvSpPr>
          <p:cNvPr id="23" name="Freeform 6"/>
          <p:cNvSpPr>
            <a:spLocks/>
          </p:cNvSpPr>
          <p:nvPr userDrawn="1"/>
        </p:nvSpPr>
        <p:spPr bwMode="auto">
          <a:xfrm>
            <a:off x="3847158" y="-2354"/>
            <a:ext cx="8367285" cy="5889090"/>
          </a:xfrm>
          <a:custGeom>
            <a:avLst/>
            <a:gdLst>
              <a:gd name="T0" fmla="*/ 0 w 5355"/>
              <a:gd name="T1" fmla="*/ 0 h 3782"/>
              <a:gd name="T2" fmla="*/ 0 w 5355"/>
              <a:gd name="T3" fmla="*/ 3386 h 3782"/>
              <a:gd name="T4" fmla="*/ 1749 w 5355"/>
              <a:gd name="T5" fmla="*/ 2888 h 3782"/>
              <a:gd name="T6" fmla="*/ 4345 w 5355"/>
              <a:gd name="T7" fmla="*/ 2888 h 3782"/>
              <a:gd name="T8" fmla="*/ 4435 w 5355"/>
              <a:gd name="T9" fmla="*/ 3782 h 3782"/>
              <a:gd name="T10" fmla="*/ 5355 w 5355"/>
              <a:gd name="T11" fmla="*/ 3782 h 3782"/>
              <a:gd name="T12" fmla="*/ 5355 w 5355"/>
              <a:gd name="T13" fmla="*/ 0 h 3782"/>
              <a:gd name="T14" fmla="*/ 0 w 5355"/>
              <a:gd name="T15" fmla="*/ 0 h 3782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282 w 10039"/>
              <a:gd name="connsiteY4" fmla="*/ 10000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46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14 w 10039"/>
              <a:gd name="connsiteY3" fmla="*/ 7636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70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229 w 10039"/>
              <a:gd name="connsiteY3" fmla="*/ 7640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39"/>
              <a:gd name="connsiteY0" fmla="*/ 0 h 10000"/>
              <a:gd name="connsiteX1" fmla="*/ 0 w 10039"/>
              <a:gd name="connsiteY1" fmla="*/ 8953 h 10000"/>
              <a:gd name="connsiteX2" fmla="*/ 3266 w 10039"/>
              <a:gd name="connsiteY2" fmla="*/ 7636 h 10000"/>
              <a:gd name="connsiteX3" fmla="*/ 8181 w 10039"/>
              <a:gd name="connsiteY3" fmla="*/ 7644 h 10000"/>
              <a:gd name="connsiteX4" fmla="*/ 8321 w 10039"/>
              <a:gd name="connsiteY4" fmla="*/ 9988 h 10000"/>
              <a:gd name="connsiteX5" fmla="*/ 10039 w 10039"/>
              <a:gd name="connsiteY5" fmla="*/ 10000 h 10000"/>
              <a:gd name="connsiteX6" fmla="*/ 10000 w 10039"/>
              <a:gd name="connsiteY6" fmla="*/ 0 h 10000"/>
              <a:gd name="connsiteX7" fmla="*/ 0 w 10039"/>
              <a:gd name="connsiteY7" fmla="*/ 0 h 10000"/>
              <a:gd name="connsiteX0" fmla="*/ 0 w 10040"/>
              <a:gd name="connsiteY0" fmla="*/ 4 h 10004"/>
              <a:gd name="connsiteX1" fmla="*/ 0 w 10040"/>
              <a:gd name="connsiteY1" fmla="*/ 8957 h 10004"/>
              <a:gd name="connsiteX2" fmla="*/ 3266 w 10040"/>
              <a:gd name="connsiteY2" fmla="*/ 7640 h 10004"/>
              <a:gd name="connsiteX3" fmla="*/ 8181 w 10040"/>
              <a:gd name="connsiteY3" fmla="*/ 7648 h 10004"/>
              <a:gd name="connsiteX4" fmla="*/ 8321 w 10040"/>
              <a:gd name="connsiteY4" fmla="*/ 9992 h 10004"/>
              <a:gd name="connsiteX5" fmla="*/ 10039 w 10040"/>
              <a:gd name="connsiteY5" fmla="*/ 10004 h 10004"/>
              <a:gd name="connsiteX6" fmla="*/ 10036 w 10040"/>
              <a:gd name="connsiteY6" fmla="*/ 0 h 10004"/>
              <a:gd name="connsiteX7" fmla="*/ 0 w 10040"/>
              <a:gd name="connsiteY7" fmla="*/ 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0" h="10004">
                <a:moveTo>
                  <a:pt x="0" y="4"/>
                </a:moveTo>
                <a:lnTo>
                  <a:pt x="0" y="8957"/>
                </a:lnTo>
                <a:lnTo>
                  <a:pt x="3266" y="7640"/>
                </a:lnTo>
                <a:lnTo>
                  <a:pt x="8181" y="7648"/>
                </a:lnTo>
                <a:cubicBezTo>
                  <a:pt x="8227" y="8432"/>
                  <a:pt x="8244" y="9208"/>
                  <a:pt x="8321" y="9992"/>
                </a:cubicBezTo>
                <a:lnTo>
                  <a:pt x="10039" y="10004"/>
                </a:lnTo>
                <a:cubicBezTo>
                  <a:pt x="10026" y="6671"/>
                  <a:pt x="10049" y="3333"/>
                  <a:pt x="10036" y="0"/>
                </a:cubicBezTo>
                <a:lnTo>
                  <a:pt x="0" y="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0"/>
          <p:cNvSpPr>
            <a:spLocks noEditPoints="1"/>
          </p:cNvSpPr>
          <p:nvPr userDrawn="1"/>
        </p:nvSpPr>
        <p:spPr bwMode="auto">
          <a:xfrm>
            <a:off x="5380105" y="189235"/>
            <a:ext cx="5795635" cy="3443051"/>
          </a:xfrm>
          <a:custGeom>
            <a:avLst/>
            <a:gdLst>
              <a:gd name="T0" fmla="*/ 0 w 3628"/>
              <a:gd name="T1" fmla="*/ 0 h 2155"/>
              <a:gd name="T2" fmla="*/ 0 w 3628"/>
              <a:gd name="T3" fmla="*/ 2155 h 2155"/>
              <a:gd name="T4" fmla="*/ 3628 w 3628"/>
              <a:gd name="T5" fmla="*/ 2155 h 2155"/>
              <a:gd name="T6" fmla="*/ 3628 w 3628"/>
              <a:gd name="T7" fmla="*/ 0 h 2155"/>
              <a:gd name="T8" fmla="*/ 0 w 3628"/>
              <a:gd name="T9" fmla="*/ 0 h 2155"/>
              <a:gd name="T10" fmla="*/ 3463 w 3628"/>
              <a:gd name="T11" fmla="*/ 1989 h 2155"/>
              <a:gd name="T12" fmla="*/ 144 w 3628"/>
              <a:gd name="T13" fmla="*/ 1989 h 2155"/>
              <a:gd name="T14" fmla="*/ 144 w 3628"/>
              <a:gd name="T15" fmla="*/ 117 h 2155"/>
              <a:gd name="T16" fmla="*/ 3463 w 3628"/>
              <a:gd name="T17" fmla="*/ 117 h 2155"/>
              <a:gd name="T18" fmla="*/ 3463 w 3628"/>
              <a:gd name="T19" fmla="*/ 1989 h 2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28" h="2155">
                <a:moveTo>
                  <a:pt x="0" y="0"/>
                </a:moveTo>
                <a:lnTo>
                  <a:pt x="0" y="2155"/>
                </a:lnTo>
                <a:lnTo>
                  <a:pt x="3628" y="2155"/>
                </a:lnTo>
                <a:lnTo>
                  <a:pt x="3628" y="0"/>
                </a:lnTo>
                <a:lnTo>
                  <a:pt x="0" y="0"/>
                </a:lnTo>
                <a:close/>
                <a:moveTo>
                  <a:pt x="3463" y="1989"/>
                </a:moveTo>
                <a:lnTo>
                  <a:pt x="144" y="1989"/>
                </a:lnTo>
                <a:lnTo>
                  <a:pt x="144" y="117"/>
                </a:lnTo>
                <a:lnTo>
                  <a:pt x="3463" y="117"/>
                </a:lnTo>
                <a:lnTo>
                  <a:pt x="3463" y="198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" name="Freeform 11"/>
          <p:cNvSpPr>
            <a:spLocks/>
          </p:cNvSpPr>
          <p:nvPr userDrawn="1"/>
        </p:nvSpPr>
        <p:spPr bwMode="auto">
          <a:xfrm>
            <a:off x="5380105" y="1059982"/>
            <a:ext cx="230036" cy="829209"/>
          </a:xfrm>
          <a:custGeom>
            <a:avLst/>
            <a:gdLst>
              <a:gd name="T0" fmla="*/ 0 w 144"/>
              <a:gd name="T1" fmla="*/ 0 h 519"/>
              <a:gd name="T2" fmla="*/ 144 w 144"/>
              <a:gd name="T3" fmla="*/ 0 h 519"/>
              <a:gd name="T4" fmla="*/ 144 w 144"/>
              <a:gd name="T5" fmla="*/ 497 h 519"/>
              <a:gd name="T6" fmla="*/ 0 w 144"/>
              <a:gd name="T7" fmla="*/ 519 h 519"/>
              <a:gd name="T8" fmla="*/ 0 w 144"/>
              <a:gd name="T9" fmla="*/ 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519">
                <a:moveTo>
                  <a:pt x="0" y="0"/>
                </a:moveTo>
                <a:lnTo>
                  <a:pt x="144" y="0"/>
                </a:lnTo>
                <a:lnTo>
                  <a:pt x="144" y="497"/>
                </a:lnTo>
                <a:lnTo>
                  <a:pt x="0" y="51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10912157" y="579074"/>
            <a:ext cx="263584" cy="885127"/>
          </a:xfrm>
          <a:custGeom>
            <a:avLst/>
            <a:gdLst>
              <a:gd name="T0" fmla="*/ 0 w 165"/>
              <a:gd name="T1" fmla="*/ 0 h 554"/>
              <a:gd name="T2" fmla="*/ 165 w 165"/>
              <a:gd name="T3" fmla="*/ 0 h 554"/>
              <a:gd name="T4" fmla="*/ 165 w 165"/>
              <a:gd name="T5" fmla="*/ 494 h 554"/>
              <a:gd name="T6" fmla="*/ 0 w 165"/>
              <a:gd name="T7" fmla="*/ 554 h 554"/>
              <a:gd name="T8" fmla="*/ 0 w 165"/>
              <a:gd name="T9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554">
                <a:moveTo>
                  <a:pt x="0" y="0"/>
                </a:moveTo>
                <a:lnTo>
                  <a:pt x="165" y="0"/>
                </a:lnTo>
                <a:lnTo>
                  <a:pt x="165" y="494"/>
                </a:lnTo>
                <a:lnTo>
                  <a:pt x="0" y="554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8091019" y="8694"/>
            <a:ext cx="357834" cy="359484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16 h 168"/>
              <a:gd name="T12" fmla="*/ 16 w 168"/>
              <a:gd name="T13" fmla="*/ 84 h 168"/>
              <a:gd name="T14" fmla="*/ 84 w 168"/>
              <a:gd name="T15" fmla="*/ 152 h 168"/>
              <a:gd name="T16" fmla="*/ 152 w 168"/>
              <a:gd name="T17" fmla="*/ 84 h 168"/>
              <a:gd name="T18" fmla="*/ 84 w 168"/>
              <a:gd name="T19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0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0"/>
                  <a:pt x="130" y="168"/>
                  <a:pt x="84" y="168"/>
                </a:cubicBezTo>
                <a:close/>
                <a:moveTo>
                  <a:pt x="84" y="16"/>
                </a:moveTo>
                <a:cubicBezTo>
                  <a:pt x="47" y="16"/>
                  <a:pt x="16" y="47"/>
                  <a:pt x="16" y="84"/>
                </a:cubicBezTo>
                <a:cubicBezTo>
                  <a:pt x="16" y="121"/>
                  <a:pt x="47" y="152"/>
                  <a:pt x="84" y="152"/>
                </a:cubicBezTo>
                <a:cubicBezTo>
                  <a:pt x="121" y="152"/>
                  <a:pt x="152" y="121"/>
                  <a:pt x="152" y="84"/>
                </a:cubicBezTo>
                <a:cubicBezTo>
                  <a:pt x="152" y="47"/>
                  <a:pt x="121" y="16"/>
                  <a:pt x="84" y="16"/>
                </a:cubicBezTo>
                <a:close/>
              </a:path>
            </a:pathLst>
          </a:custGeom>
          <a:solidFill>
            <a:srgbClr val="3939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9" name="Oval 28"/>
          <p:cNvSpPr/>
          <p:nvPr userDrawn="1"/>
        </p:nvSpPr>
        <p:spPr bwMode="auto">
          <a:xfrm>
            <a:off x="8119545" y="36237"/>
            <a:ext cx="300779" cy="300821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14"/>
          <p:cNvSpPr>
            <a:spLocks noChangeArrowheads="1"/>
          </p:cNvSpPr>
          <p:nvPr userDrawn="1"/>
        </p:nvSpPr>
        <p:spPr bwMode="auto">
          <a:xfrm>
            <a:off x="8252363" y="112545"/>
            <a:ext cx="76678" cy="766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15"/>
          <p:cNvSpPr>
            <a:spLocks/>
          </p:cNvSpPr>
          <p:nvPr userDrawn="1"/>
        </p:nvSpPr>
        <p:spPr bwMode="auto">
          <a:xfrm>
            <a:off x="8094213" y="101361"/>
            <a:ext cx="265181" cy="249242"/>
          </a:xfrm>
          <a:custGeom>
            <a:avLst/>
            <a:gdLst>
              <a:gd name="T0" fmla="*/ 40 w 124"/>
              <a:gd name="T1" fmla="*/ 0 h 117"/>
              <a:gd name="T2" fmla="*/ 40 w 124"/>
              <a:gd name="T3" fmla="*/ 84 h 117"/>
              <a:gd name="T4" fmla="*/ 124 w 124"/>
              <a:gd name="T5" fmla="*/ 79 h 117"/>
              <a:gd name="T6" fmla="*/ 48 w 124"/>
              <a:gd name="T7" fmla="*/ 75 h 117"/>
              <a:gd name="T8" fmla="*/ 40 w 124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7">
                <a:moveTo>
                  <a:pt x="40" y="0"/>
                </a:moveTo>
                <a:cubicBezTo>
                  <a:pt x="40" y="0"/>
                  <a:pt x="0" y="51"/>
                  <a:pt x="40" y="84"/>
                </a:cubicBezTo>
                <a:cubicBezTo>
                  <a:pt x="79" y="117"/>
                  <a:pt x="124" y="79"/>
                  <a:pt x="124" y="79"/>
                </a:cubicBezTo>
                <a:cubicBezTo>
                  <a:pt x="124" y="79"/>
                  <a:pt x="76" y="103"/>
                  <a:pt x="48" y="75"/>
                </a:cubicBezTo>
                <a:cubicBezTo>
                  <a:pt x="20" y="47"/>
                  <a:pt x="40" y="0"/>
                  <a:pt x="40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/>
          <p:nvPr userDrawn="1"/>
        </p:nvSpPr>
        <p:spPr>
          <a:xfrm>
            <a:off x="5574012" y="373398"/>
            <a:ext cx="5374002" cy="302747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Freeform 25"/>
          <p:cNvSpPr>
            <a:spLocks/>
          </p:cNvSpPr>
          <p:nvPr userDrawn="1"/>
        </p:nvSpPr>
        <p:spPr bwMode="auto">
          <a:xfrm>
            <a:off x="-3967" y="-5175"/>
            <a:ext cx="3862985" cy="6347389"/>
          </a:xfrm>
          <a:custGeom>
            <a:avLst/>
            <a:gdLst>
              <a:gd name="T0" fmla="*/ 0 w 2439"/>
              <a:gd name="T1" fmla="*/ 0 h 4069"/>
              <a:gd name="T2" fmla="*/ 0 w 2439"/>
              <a:gd name="T3" fmla="*/ 4069 h 4069"/>
              <a:gd name="T4" fmla="*/ 2439 w 2439"/>
              <a:gd name="T5" fmla="*/ 3389 h 4069"/>
              <a:gd name="T6" fmla="*/ 2439 w 2439"/>
              <a:gd name="T7" fmla="*/ 0 h 4069"/>
              <a:gd name="T8" fmla="*/ 0 w 2439"/>
              <a:gd name="T9" fmla="*/ 0 h 4069"/>
              <a:gd name="connsiteX0" fmla="*/ 0 w 10059"/>
              <a:gd name="connsiteY0" fmla="*/ 0 h 10000"/>
              <a:gd name="connsiteX1" fmla="*/ 0 w 10059"/>
              <a:gd name="connsiteY1" fmla="*/ 10000 h 10000"/>
              <a:gd name="connsiteX2" fmla="*/ 10059 w 10059"/>
              <a:gd name="connsiteY2" fmla="*/ 8329 h 10000"/>
              <a:gd name="connsiteX3" fmla="*/ 10000 w 10059"/>
              <a:gd name="connsiteY3" fmla="*/ 0 h 10000"/>
              <a:gd name="connsiteX4" fmla="*/ 0 w 10059"/>
              <a:gd name="connsiteY4" fmla="*/ 0 h 10000"/>
              <a:gd name="connsiteX0" fmla="*/ 0 w 10004"/>
              <a:gd name="connsiteY0" fmla="*/ 0 h 10000"/>
              <a:gd name="connsiteX1" fmla="*/ 0 w 10004"/>
              <a:gd name="connsiteY1" fmla="*/ 10000 h 10000"/>
              <a:gd name="connsiteX2" fmla="*/ 9980 w 10004"/>
              <a:gd name="connsiteY2" fmla="*/ 8353 h 10000"/>
              <a:gd name="connsiteX3" fmla="*/ 10000 w 10004"/>
              <a:gd name="connsiteY3" fmla="*/ 0 h 10000"/>
              <a:gd name="connsiteX4" fmla="*/ 0 w 10004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091"/>
              <a:gd name="connsiteY0" fmla="*/ 0 h 10000"/>
              <a:gd name="connsiteX1" fmla="*/ 0 w 10091"/>
              <a:gd name="connsiteY1" fmla="*/ 10000 h 10000"/>
              <a:gd name="connsiteX2" fmla="*/ 10091 w 10091"/>
              <a:gd name="connsiteY2" fmla="*/ 8324 h 10000"/>
              <a:gd name="connsiteX3" fmla="*/ 10000 w 10091"/>
              <a:gd name="connsiteY3" fmla="*/ 0 h 10000"/>
              <a:gd name="connsiteX4" fmla="*/ 0 w 10091"/>
              <a:gd name="connsiteY4" fmla="*/ 0 h 10000"/>
              <a:gd name="connsiteX0" fmla="*/ 0 w 10103"/>
              <a:gd name="connsiteY0" fmla="*/ 0 h 10000"/>
              <a:gd name="connsiteX1" fmla="*/ 0 w 10103"/>
              <a:gd name="connsiteY1" fmla="*/ 10000 h 10000"/>
              <a:gd name="connsiteX2" fmla="*/ 10103 w 10103"/>
              <a:gd name="connsiteY2" fmla="*/ 8317 h 10000"/>
              <a:gd name="connsiteX3" fmla="*/ 10000 w 10103"/>
              <a:gd name="connsiteY3" fmla="*/ 0 h 10000"/>
              <a:gd name="connsiteX4" fmla="*/ 0 w 10103"/>
              <a:gd name="connsiteY4" fmla="*/ 0 h 10000"/>
              <a:gd name="connsiteX0" fmla="*/ 0 w 10103"/>
              <a:gd name="connsiteY0" fmla="*/ 7 h 10007"/>
              <a:gd name="connsiteX1" fmla="*/ 0 w 10103"/>
              <a:gd name="connsiteY1" fmla="*/ 10007 h 10007"/>
              <a:gd name="connsiteX2" fmla="*/ 10103 w 10103"/>
              <a:gd name="connsiteY2" fmla="*/ 8324 h 10007"/>
              <a:gd name="connsiteX3" fmla="*/ 10086 w 10103"/>
              <a:gd name="connsiteY3" fmla="*/ 0 h 10007"/>
              <a:gd name="connsiteX4" fmla="*/ 0 w 10103"/>
              <a:gd name="connsiteY4" fmla="*/ 7 h 10007"/>
              <a:gd name="connsiteX0" fmla="*/ 0 w 10165"/>
              <a:gd name="connsiteY0" fmla="*/ 0 h 10029"/>
              <a:gd name="connsiteX1" fmla="*/ 62 w 10165"/>
              <a:gd name="connsiteY1" fmla="*/ 10029 h 10029"/>
              <a:gd name="connsiteX2" fmla="*/ 10165 w 10165"/>
              <a:gd name="connsiteY2" fmla="*/ 8346 h 10029"/>
              <a:gd name="connsiteX3" fmla="*/ 10148 w 10165"/>
              <a:gd name="connsiteY3" fmla="*/ 22 h 10029"/>
              <a:gd name="connsiteX4" fmla="*/ 0 w 10165"/>
              <a:gd name="connsiteY4" fmla="*/ 0 h 10029"/>
              <a:gd name="connsiteX0" fmla="*/ 11 w 10176"/>
              <a:gd name="connsiteY0" fmla="*/ 0 h 10033"/>
              <a:gd name="connsiteX1" fmla="*/ 5 w 10176"/>
              <a:gd name="connsiteY1" fmla="*/ 10033 h 10033"/>
              <a:gd name="connsiteX2" fmla="*/ 10176 w 10176"/>
              <a:gd name="connsiteY2" fmla="*/ 8346 h 10033"/>
              <a:gd name="connsiteX3" fmla="*/ 10159 w 10176"/>
              <a:gd name="connsiteY3" fmla="*/ 22 h 10033"/>
              <a:gd name="connsiteX4" fmla="*/ 11 w 10176"/>
              <a:gd name="connsiteY4" fmla="*/ 0 h 10033"/>
              <a:gd name="connsiteX0" fmla="*/ 71 w 10174"/>
              <a:gd name="connsiteY0" fmla="*/ 11 h 10011"/>
              <a:gd name="connsiteX1" fmla="*/ 3 w 10174"/>
              <a:gd name="connsiteY1" fmla="*/ 10011 h 10011"/>
              <a:gd name="connsiteX2" fmla="*/ 10174 w 10174"/>
              <a:gd name="connsiteY2" fmla="*/ 8324 h 10011"/>
              <a:gd name="connsiteX3" fmla="*/ 10157 w 10174"/>
              <a:gd name="connsiteY3" fmla="*/ 0 h 10011"/>
              <a:gd name="connsiteX4" fmla="*/ 71 w 10174"/>
              <a:gd name="connsiteY4" fmla="*/ 11 h 10011"/>
              <a:gd name="connsiteX0" fmla="*/ 0 w 10177"/>
              <a:gd name="connsiteY0" fmla="*/ 0 h 10011"/>
              <a:gd name="connsiteX1" fmla="*/ 6 w 10177"/>
              <a:gd name="connsiteY1" fmla="*/ 10011 h 10011"/>
              <a:gd name="connsiteX2" fmla="*/ 10177 w 10177"/>
              <a:gd name="connsiteY2" fmla="*/ 8324 h 10011"/>
              <a:gd name="connsiteX3" fmla="*/ 10160 w 10177"/>
              <a:gd name="connsiteY3" fmla="*/ 0 h 10011"/>
              <a:gd name="connsiteX4" fmla="*/ 0 w 10177"/>
              <a:gd name="connsiteY4" fmla="*/ 0 h 10011"/>
              <a:gd name="connsiteX0" fmla="*/ 0 w 10177"/>
              <a:gd name="connsiteY0" fmla="*/ 0 h 10022"/>
              <a:gd name="connsiteX1" fmla="*/ 6 w 10177"/>
              <a:gd name="connsiteY1" fmla="*/ 10022 h 10022"/>
              <a:gd name="connsiteX2" fmla="*/ 10177 w 10177"/>
              <a:gd name="connsiteY2" fmla="*/ 8335 h 10022"/>
              <a:gd name="connsiteX3" fmla="*/ 10160 w 10177"/>
              <a:gd name="connsiteY3" fmla="*/ 11 h 10022"/>
              <a:gd name="connsiteX4" fmla="*/ 0 w 10177"/>
              <a:gd name="connsiteY4" fmla="*/ 0 h 1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" h="10022">
                <a:moveTo>
                  <a:pt x="0" y="0"/>
                </a:moveTo>
                <a:cubicBezTo>
                  <a:pt x="21" y="3343"/>
                  <a:pt x="-15" y="6679"/>
                  <a:pt x="6" y="10022"/>
                </a:cubicBezTo>
                <a:lnTo>
                  <a:pt x="10177" y="8335"/>
                </a:lnTo>
                <a:cubicBezTo>
                  <a:pt x="10157" y="5559"/>
                  <a:pt x="10180" y="2787"/>
                  <a:pt x="10160" y="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grpSp>
        <p:nvGrpSpPr>
          <p:cNvPr id="24" name="Group 18"/>
          <p:cNvGrpSpPr>
            <a:grpSpLocks noChangeAspect="1"/>
          </p:cNvGrpSpPr>
          <p:nvPr userDrawn="1"/>
        </p:nvGrpSpPr>
        <p:grpSpPr bwMode="auto">
          <a:xfrm>
            <a:off x="1858213" y="3825912"/>
            <a:ext cx="4093051" cy="2940255"/>
            <a:chOff x="1194" y="2458"/>
            <a:chExt cx="2630" cy="1889"/>
          </a:xfrm>
        </p:grpSpPr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194" y="2458"/>
              <a:ext cx="2630" cy="1889"/>
            </a:xfrm>
            <a:custGeom>
              <a:avLst/>
              <a:gdLst>
                <a:gd name="T0" fmla="*/ 1866 w 1924"/>
                <a:gd name="T1" fmla="*/ 0 h 1376"/>
                <a:gd name="T2" fmla="*/ 58 w 1924"/>
                <a:gd name="T3" fmla="*/ 0 h 1376"/>
                <a:gd name="T4" fmla="*/ 0 w 1924"/>
                <a:gd name="T5" fmla="*/ 58 h 1376"/>
                <a:gd name="T6" fmla="*/ 0 w 1924"/>
                <a:gd name="T7" fmla="*/ 1318 h 1376"/>
                <a:gd name="T8" fmla="*/ 58 w 1924"/>
                <a:gd name="T9" fmla="*/ 1376 h 1376"/>
                <a:gd name="T10" fmla="*/ 1866 w 1924"/>
                <a:gd name="T11" fmla="*/ 1376 h 1376"/>
                <a:gd name="T12" fmla="*/ 1924 w 1924"/>
                <a:gd name="T13" fmla="*/ 1318 h 1376"/>
                <a:gd name="T14" fmla="*/ 1924 w 1924"/>
                <a:gd name="T15" fmla="*/ 58 h 1376"/>
                <a:gd name="T16" fmla="*/ 1866 w 1924"/>
                <a:gd name="T17" fmla="*/ 0 h 1376"/>
                <a:gd name="T18" fmla="*/ 1800 w 1924"/>
                <a:gd name="T19" fmla="*/ 1228 h 1376"/>
                <a:gd name="T20" fmla="*/ 132 w 1924"/>
                <a:gd name="T21" fmla="*/ 1228 h 1376"/>
                <a:gd name="T22" fmla="*/ 132 w 1924"/>
                <a:gd name="T23" fmla="*/ 152 h 1376"/>
                <a:gd name="T24" fmla="*/ 1800 w 1924"/>
                <a:gd name="T25" fmla="*/ 152 h 1376"/>
                <a:gd name="T26" fmla="*/ 1800 w 1924"/>
                <a:gd name="T27" fmla="*/ 122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4" h="1376">
                  <a:moveTo>
                    <a:pt x="1866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cubicBezTo>
                    <a:pt x="0" y="1318"/>
                    <a:pt x="0" y="1318"/>
                    <a:pt x="0" y="1318"/>
                  </a:cubicBezTo>
                  <a:cubicBezTo>
                    <a:pt x="0" y="1350"/>
                    <a:pt x="26" y="1376"/>
                    <a:pt x="58" y="1376"/>
                  </a:cubicBezTo>
                  <a:cubicBezTo>
                    <a:pt x="1866" y="1376"/>
                    <a:pt x="1866" y="1376"/>
                    <a:pt x="1866" y="1376"/>
                  </a:cubicBezTo>
                  <a:cubicBezTo>
                    <a:pt x="1898" y="1376"/>
                    <a:pt x="1924" y="1350"/>
                    <a:pt x="1924" y="1318"/>
                  </a:cubicBezTo>
                  <a:cubicBezTo>
                    <a:pt x="1924" y="58"/>
                    <a:pt x="1924" y="58"/>
                    <a:pt x="1924" y="58"/>
                  </a:cubicBezTo>
                  <a:cubicBezTo>
                    <a:pt x="1924" y="26"/>
                    <a:pt x="1898" y="0"/>
                    <a:pt x="1866" y="0"/>
                  </a:cubicBezTo>
                  <a:moveTo>
                    <a:pt x="1800" y="1228"/>
                  </a:moveTo>
                  <a:cubicBezTo>
                    <a:pt x="132" y="1228"/>
                    <a:pt x="132" y="1228"/>
                    <a:pt x="132" y="1228"/>
                  </a:cubicBezTo>
                  <a:cubicBezTo>
                    <a:pt x="132" y="152"/>
                    <a:pt x="132" y="152"/>
                    <a:pt x="132" y="152"/>
                  </a:cubicBezTo>
                  <a:cubicBezTo>
                    <a:pt x="1800" y="152"/>
                    <a:pt x="1800" y="152"/>
                    <a:pt x="1800" y="152"/>
                  </a:cubicBezTo>
                  <a:cubicBezTo>
                    <a:pt x="1800" y="1228"/>
                    <a:pt x="1800" y="1228"/>
                    <a:pt x="1800" y="1228"/>
                  </a:cubicBezTo>
                </a:path>
              </a:pathLst>
            </a:custGeom>
            <a:solidFill>
              <a:srgbClr val="0709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pic>
          <p:nvPicPr>
            <p:cNvPr id="6164" name="Picture 20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2664"/>
              <a:ext cx="1361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2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" y="2458"/>
              <a:ext cx="15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43" y="3802563"/>
            <a:ext cx="1602983" cy="993073"/>
          </a:xfrm>
          <a:prstGeom prst="rect">
            <a:avLst/>
          </a:prstGeom>
        </p:spPr>
      </p:pic>
      <p:sp>
        <p:nvSpPr>
          <p:cNvPr id="27" name="Freeform 26"/>
          <p:cNvSpPr>
            <a:spLocks/>
          </p:cNvSpPr>
          <p:nvPr userDrawn="1"/>
        </p:nvSpPr>
        <p:spPr bwMode="auto">
          <a:xfrm>
            <a:off x="10780005" y="5882067"/>
            <a:ext cx="1437683" cy="982384"/>
          </a:xfrm>
          <a:custGeom>
            <a:avLst/>
            <a:gdLst>
              <a:gd name="T0" fmla="*/ 0 w 922"/>
              <a:gd name="T1" fmla="*/ 0 h 623"/>
              <a:gd name="T2" fmla="*/ 44 w 922"/>
              <a:gd name="T3" fmla="*/ 623 h 623"/>
              <a:gd name="T4" fmla="*/ 922 w 922"/>
              <a:gd name="T5" fmla="*/ 623 h 623"/>
              <a:gd name="T6" fmla="*/ 922 w 922"/>
              <a:gd name="T7" fmla="*/ 0 h 623"/>
              <a:gd name="T8" fmla="*/ 0 w 922"/>
              <a:gd name="T9" fmla="*/ 0 h 623"/>
              <a:gd name="connsiteX0" fmla="*/ 0 w 9888"/>
              <a:gd name="connsiteY0" fmla="*/ 374 h 10000"/>
              <a:gd name="connsiteX1" fmla="*/ 365 w 9888"/>
              <a:gd name="connsiteY1" fmla="*/ 10000 h 10000"/>
              <a:gd name="connsiteX2" fmla="*/ 9888 w 9888"/>
              <a:gd name="connsiteY2" fmla="*/ 10000 h 10000"/>
              <a:gd name="connsiteX3" fmla="*/ 9888 w 9888"/>
              <a:gd name="connsiteY3" fmla="*/ 0 h 10000"/>
              <a:gd name="connsiteX4" fmla="*/ 0 w 9888"/>
              <a:gd name="connsiteY4" fmla="*/ 374 h 10000"/>
              <a:gd name="connsiteX0" fmla="*/ 0 w 9903"/>
              <a:gd name="connsiteY0" fmla="*/ 0 h 10000"/>
              <a:gd name="connsiteX1" fmla="*/ 272 w 9903"/>
              <a:gd name="connsiteY1" fmla="*/ 10000 h 10000"/>
              <a:gd name="connsiteX2" fmla="*/ 9903 w 9903"/>
              <a:gd name="connsiteY2" fmla="*/ 10000 h 10000"/>
              <a:gd name="connsiteX3" fmla="*/ 9903 w 9903"/>
              <a:gd name="connsiteY3" fmla="*/ 0 h 10000"/>
              <a:gd name="connsiteX4" fmla="*/ 0 w 9903"/>
              <a:gd name="connsiteY4" fmla="*/ 0 h 10000"/>
              <a:gd name="connsiteX0" fmla="*/ 0 w 10000"/>
              <a:gd name="connsiteY0" fmla="*/ 0 h 10000"/>
              <a:gd name="connsiteX1" fmla="*/ 699 w 10000"/>
              <a:gd name="connsiteY1" fmla="*/ 9673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536 w 10000"/>
              <a:gd name="connsiteY1" fmla="*/ 9767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0 w 10000"/>
              <a:gd name="connsiteY0" fmla="*/ 0 h 9767"/>
              <a:gd name="connsiteX1" fmla="*/ 536 w 10000"/>
              <a:gd name="connsiteY1" fmla="*/ 9767 h 9767"/>
              <a:gd name="connsiteX2" fmla="*/ 9690 w 10000"/>
              <a:gd name="connsiteY2" fmla="*/ 9252 h 9767"/>
              <a:gd name="connsiteX3" fmla="*/ 10000 w 10000"/>
              <a:gd name="connsiteY3" fmla="*/ 0 h 9767"/>
              <a:gd name="connsiteX4" fmla="*/ 0 w 10000"/>
              <a:gd name="connsiteY4" fmla="*/ 0 h 9767"/>
              <a:gd name="connsiteX0" fmla="*/ 0 w 10029"/>
              <a:gd name="connsiteY0" fmla="*/ 0 h 10071"/>
              <a:gd name="connsiteX1" fmla="*/ 536 w 10029"/>
              <a:gd name="connsiteY1" fmla="*/ 10000 h 10071"/>
              <a:gd name="connsiteX2" fmla="*/ 10000 w 10029"/>
              <a:gd name="connsiteY2" fmla="*/ 10071 h 10071"/>
              <a:gd name="connsiteX3" fmla="*/ 10000 w 10029"/>
              <a:gd name="connsiteY3" fmla="*/ 0 h 10071"/>
              <a:gd name="connsiteX4" fmla="*/ 0 w 10029"/>
              <a:gd name="connsiteY4" fmla="*/ 0 h 10071"/>
              <a:gd name="connsiteX0" fmla="*/ 0 w 10082"/>
              <a:gd name="connsiteY0" fmla="*/ 0 h 10071"/>
              <a:gd name="connsiteX1" fmla="*/ 536 w 10082"/>
              <a:gd name="connsiteY1" fmla="*/ 10000 h 10071"/>
              <a:gd name="connsiteX2" fmla="*/ 10000 w 10082"/>
              <a:gd name="connsiteY2" fmla="*/ 10071 h 10071"/>
              <a:gd name="connsiteX3" fmla="*/ 10082 w 10082"/>
              <a:gd name="connsiteY3" fmla="*/ 120 h 10071"/>
              <a:gd name="connsiteX4" fmla="*/ 0 w 10082"/>
              <a:gd name="connsiteY4" fmla="*/ 0 h 10071"/>
              <a:gd name="connsiteX0" fmla="*/ 0 w 10049"/>
              <a:gd name="connsiteY0" fmla="*/ 0 h 10071"/>
              <a:gd name="connsiteX1" fmla="*/ 536 w 10049"/>
              <a:gd name="connsiteY1" fmla="*/ 10000 h 10071"/>
              <a:gd name="connsiteX2" fmla="*/ 10000 w 10049"/>
              <a:gd name="connsiteY2" fmla="*/ 10071 h 10071"/>
              <a:gd name="connsiteX3" fmla="*/ 10049 w 10049"/>
              <a:gd name="connsiteY3" fmla="*/ 48 h 10071"/>
              <a:gd name="connsiteX4" fmla="*/ 0 w 10049"/>
              <a:gd name="connsiteY4" fmla="*/ 0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" h="10071">
                <a:moveTo>
                  <a:pt x="0" y="0"/>
                </a:moveTo>
                <a:cubicBezTo>
                  <a:pt x="124" y="3286"/>
                  <a:pt x="411" y="6714"/>
                  <a:pt x="536" y="10000"/>
                </a:cubicBezTo>
                <a:lnTo>
                  <a:pt x="10000" y="10071"/>
                </a:lnTo>
                <a:cubicBezTo>
                  <a:pt x="10103" y="6913"/>
                  <a:pt x="9946" y="3206"/>
                  <a:pt x="10049" y="48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8" name="Text Placeholder 2"/>
          <p:cNvSpPr>
            <a:spLocks noGrp="1"/>
          </p:cNvSpPr>
          <p:nvPr userDrawn="1">
            <p:ph type="body" sz="quarter" idx="10"/>
          </p:nvPr>
        </p:nvSpPr>
        <p:spPr>
          <a:xfrm>
            <a:off x="265397" y="317364"/>
            <a:ext cx="3473450" cy="2987675"/>
          </a:xfrm>
        </p:spPr>
        <p:txBody>
          <a:bodyPr>
            <a:normAutofit/>
          </a:bodyPr>
          <a:lstStyle>
            <a:lvl1pPr marL="0" indent="0">
              <a:buNone/>
              <a:defRPr lang="en-US" sz="3600" kern="1200" spc="-147" dirty="0">
                <a:ln w="3175">
                  <a:noFill/>
                </a:ln>
                <a:solidFill>
                  <a:schemeClr val="tx1"/>
                </a:solidFill>
                <a:latin typeface="Segoe UI Semibold" charset="0"/>
                <a:ea typeface="Segoe UI Semibold" charset="0"/>
                <a:cs typeface="Segoe UI Semibold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algn="l" defTabSz="89621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885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2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4069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37253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24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  <a:effectLst/>
                <a:uLnTx/>
                <a:uFillTx/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" y="2679587"/>
            <a:ext cx="4074608" cy="14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7362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3560" y="539508"/>
            <a:ext cx="11018511" cy="526298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95000"/>
              </a:lnSpc>
              <a:defRPr sz="3600" b="1" i="0" strike="noStrike">
                <a:solidFill>
                  <a:srgbClr val="2F2F2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5279829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2045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7EA5-19D6-4B32-84CE-74D44F0F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B5EC5-1C06-461B-83BD-3643D4E0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C470D-59DF-4482-92F3-A49BC9F8D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5F045-CA6A-4291-8D91-803C0F85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75F8E-B514-4277-8EF4-DAAFC324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B9C95-ECF4-468B-8B4D-76C257C2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360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hle BG" type="secHead">
  <p:cSld name="Kohle BG">
    <p:bg>
      <p:bgPr>
        <a:solidFill>
          <a:srgbClr val="2F313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11315366" y="6430499"/>
            <a:ext cx="731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rgbClr val="FFFFFF"/>
                </a:solidFill>
              </a:defRPr>
            </a:lvl1pPr>
            <a:lvl2pPr lvl="1" algn="r" rtl="0">
              <a:buNone/>
              <a:defRPr sz="1333">
                <a:solidFill>
                  <a:srgbClr val="FFFFFF"/>
                </a:solidFill>
              </a:defRPr>
            </a:lvl2pPr>
            <a:lvl3pPr lvl="2" algn="r" rtl="0">
              <a:buNone/>
              <a:defRPr sz="1333">
                <a:solidFill>
                  <a:srgbClr val="FFFFFF"/>
                </a:solidFill>
              </a:defRPr>
            </a:lvl3pPr>
            <a:lvl4pPr lvl="3" algn="r" rtl="0">
              <a:buNone/>
              <a:defRPr sz="1333">
                <a:solidFill>
                  <a:srgbClr val="FFFFFF"/>
                </a:solidFill>
              </a:defRPr>
            </a:lvl4pPr>
            <a:lvl5pPr lvl="4" algn="r" rtl="0">
              <a:buNone/>
              <a:defRPr sz="1333">
                <a:solidFill>
                  <a:srgbClr val="FFFFFF"/>
                </a:solidFill>
              </a:defRPr>
            </a:lvl5pPr>
            <a:lvl6pPr lvl="5" algn="r" rtl="0">
              <a:buNone/>
              <a:defRPr sz="1333">
                <a:solidFill>
                  <a:srgbClr val="FFFFFF"/>
                </a:solidFill>
              </a:defRPr>
            </a:lvl6pPr>
            <a:lvl7pPr lvl="6" algn="r" rtl="0">
              <a:buNone/>
              <a:defRPr sz="1333">
                <a:solidFill>
                  <a:srgbClr val="FFFFFF"/>
                </a:solidFill>
              </a:defRPr>
            </a:lvl7pPr>
            <a:lvl8pPr lvl="7" algn="r" rtl="0">
              <a:buNone/>
              <a:defRPr sz="1333">
                <a:solidFill>
                  <a:srgbClr val="FFFFFF"/>
                </a:solidFill>
              </a:defRPr>
            </a:lvl8pPr>
            <a:lvl9pPr lvl="8" algn="r" rtl="0">
              <a:buNone/>
              <a:defRPr sz="1333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3034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Grey Blank">
  <p:cSld name="Light Grey Blank">
    <p:bg>
      <p:bgPr>
        <a:solidFill>
          <a:srgbClr val="F5F5F5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15366" y="6430499"/>
            <a:ext cx="7316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1pPr>
            <a:lvl2pPr lvl="1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2pPr>
            <a:lvl3pPr lvl="2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3pPr>
            <a:lvl4pPr lvl="3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4pPr>
            <a:lvl5pPr lvl="4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5pPr>
            <a:lvl6pPr lvl="5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6pPr>
            <a:lvl7pPr lvl="6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7pPr>
            <a:lvl8pPr lvl="7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8pPr>
            <a:lvl9pPr lvl="8" algn="r" rtl="0">
              <a:spcBef>
                <a:spcPts val="0"/>
              </a:spcBef>
              <a:buNone/>
              <a:defRPr sz="1333">
                <a:solidFill>
                  <a:srgbClr val="2F3132"/>
                </a:solidFill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9601" y="1"/>
            <a:ext cx="11732400" cy="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52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1706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D6D-61C7-B64C-BF5E-700E0DCF5DA9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F846-DD76-4848-9BAC-1C1AD08C1FD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50203" y="6119147"/>
            <a:ext cx="1253377" cy="2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zuro #2">
  <p:cSld name="Azzuro #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8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0" y="787200"/>
            <a:ext cx="12192000" cy="52165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68" lvl="0" indent="-406312" rtl="0">
              <a:spcBef>
                <a:spcPts val="853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600">
                <a:solidFill>
                  <a:srgbClr val="666666"/>
                </a:solidFill>
              </a:defRPr>
            </a:lvl1pPr>
            <a:lvl2pPr marL="1218935" lvl="1" indent="-389382" rtl="0">
              <a:spcBef>
                <a:spcPts val="747"/>
              </a:spcBef>
              <a:spcAft>
                <a:spcPts val="0"/>
              </a:spcAft>
              <a:buClr>
                <a:srgbClr val="666666"/>
              </a:buClr>
              <a:buSzPts val="1000"/>
              <a:buChar char="–"/>
              <a:defRPr sz="1333">
                <a:solidFill>
                  <a:srgbClr val="666666"/>
                </a:solidFill>
              </a:defRPr>
            </a:lvl2pPr>
            <a:lvl3pPr marL="1828403" lvl="2" indent="-372452" rtl="0"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3pPr>
            <a:lvl4pPr marL="2437871" lvl="3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–"/>
              <a:defRPr sz="1067">
                <a:solidFill>
                  <a:srgbClr val="666666"/>
                </a:solidFill>
              </a:defRPr>
            </a:lvl4pPr>
            <a:lvl5pPr marL="3047339" lvl="4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»"/>
              <a:defRPr sz="1067">
                <a:solidFill>
                  <a:srgbClr val="666666"/>
                </a:solidFill>
              </a:defRPr>
            </a:lvl5pPr>
            <a:lvl6pPr marL="3656806" lvl="5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6pPr>
            <a:lvl7pPr marL="4266273" lvl="6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7pPr>
            <a:lvl8pPr marL="4875742" lvl="7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8pPr>
            <a:lvl9pPr marL="5485210" lvl="8" indent="-372452" rtl="0"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800"/>
              <a:buChar char="•"/>
              <a:defRPr sz="1067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5296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492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- Blu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737601" y="6356349"/>
            <a:ext cx="2844799" cy="36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067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mtClean="0"/>
              <a:pPr>
                <a:buSzPct val="25000"/>
              </a:pPr>
              <a:t>‹#›</a:t>
            </a:fld>
            <a:endParaRPr lang="en-US"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09600" y="1546225"/>
            <a:ext cx="10972800" cy="724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marL="990434" indent="-292051" rtl="0">
              <a:spcBef>
                <a:spcPts val="0"/>
              </a:spcBef>
              <a:buFont typeface="Courier New"/>
              <a:buChar char="o"/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5975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105" y="269778"/>
            <a:ext cx="2062780" cy="4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07774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08AF46-C4BF-4328-B1B5-0BB48DEDA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5" b="2195"/>
          <a:stretch/>
        </p:blipFill>
        <p:spPr>
          <a:xfrm>
            <a:off x="8859200" y="1723061"/>
            <a:ext cx="3332800" cy="5134939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5557991" y="0"/>
            <a:ext cx="6631665" cy="6858000"/>
            <a:chOff x="5669440" y="0"/>
            <a:chExt cx="6764644" cy="699452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2200827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96756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1501035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267771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1734299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80124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56797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1023600" y="101600"/>
              <a:ext cx="10907" cy="68929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10145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86818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33471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70186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468601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93513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40165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16839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63492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00207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768809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235337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35545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5669440" y="466528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669440" y="443201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669440" y="489853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5669440" y="396549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669440" y="373222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669440" y="419875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5669440" y="326569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5669440" y="303243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5669440" y="349896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5669440" y="2565906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669440" y="2332642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669440" y="2799170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669440" y="116632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5669440" y="93305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669440" y="1399586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5669440" y="186611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5669440" y="1632850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5669440" y="209937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5669440" y="46652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669440" y="23326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669440" y="69979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5669442" y="6064859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669442" y="5831595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669442" y="6298124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5669442" y="6764652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5669442" y="6531388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5669442" y="5365067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5669442" y="5131803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5669442" y="5598331"/>
              <a:ext cx="6764642" cy="0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30228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069024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602496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369232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835760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902703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135968" y="0"/>
              <a:ext cx="0" cy="6994525"/>
            </a:xfrm>
            <a:prstGeom prst="line">
              <a:avLst/>
            </a:prstGeom>
            <a:ln w="9525">
              <a:solidFill>
                <a:srgbClr val="80BCEB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9"/>
          <p:cNvSpPr>
            <a:spLocks/>
          </p:cNvSpPr>
          <p:nvPr userDrawn="1"/>
        </p:nvSpPr>
        <p:spPr bwMode="auto">
          <a:xfrm>
            <a:off x="7634015" y="1347163"/>
            <a:ext cx="3001693" cy="1835131"/>
          </a:xfrm>
          <a:custGeom>
            <a:avLst/>
            <a:gdLst>
              <a:gd name="T0" fmla="*/ 0 w 968"/>
              <a:gd name="T1" fmla="*/ 586 h 586"/>
              <a:gd name="T2" fmla="*/ 0 w 968"/>
              <a:gd name="T3" fmla="*/ 0 h 586"/>
              <a:gd name="T4" fmla="*/ 795 w 968"/>
              <a:gd name="T5" fmla="*/ 0 h 586"/>
              <a:gd name="T6" fmla="*/ 795 w 968"/>
              <a:gd name="T7" fmla="*/ 413 h 586"/>
              <a:gd name="T8" fmla="*/ 968 w 968"/>
              <a:gd name="T9" fmla="*/ 586 h 586"/>
              <a:gd name="T10" fmla="*/ 0 w 968"/>
              <a:gd name="T11" fmla="*/ 586 h 586"/>
              <a:gd name="connsiteX0" fmla="*/ 174 w 10174"/>
              <a:gd name="connsiteY0" fmla="*/ 10026 h 10026"/>
              <a:gd name="connsiteX1" fmla="*/ 0 w 10174"/>
              <a:gd name="connsiteY1" fmla="*/ 0 h 10026"/>
              <a:gd name="connsiteX2" fmla="*/ 8387 w 10174"/>
              <a:gd name="connsiteY2" fmla="*/ 26 h 10026"/>
              <a:gd name="connsiteX3" fmla="*/ 8387 w 10174"/>
              <a:gd name="connsiteY3" fmla="*/ 7074 h 10026"/>
              <a:gd name="connsiteX4" fmla="*/ 10174 w 10174"/>
              <a:gd name="connsiteY4" fmla="*/ 10026 h 10026"/>
              <a:gd name="connsiteX5" fmla="*/ 174 w 10174"/>
              <a:gd name="connsiteY5" fmla="*/ 10026 h 10026"/>
              <a:gd name="connsiteX0" fmla="*/ 0 w 10190"/>
              <a:gd name="connsiteY0" fmla="*/ 10039 h 10039"/>
              <a:gd name="connsiteX1" fmla="*/ 16 w 10190"/>
              <a:gd name="connsiteY1" fmla="*/ 0 h 10039"/>
              <a:gd name="connsiteX2" fmla="*/ 8403 w 10190"/>
              <a:gd name="connsiteY2" fmla="*/ 26 h 10039"/>
              <a:gd name="connsiteX3" fmla="*/ 8403 w 10190"/>
              <a:gd name="connsiteY3" fmla="*/ 7074 h 10039"/>
              <a:gd name="connsiteX4" fmla="*/ 10190 w 10190"/>
              <a:gd name="connsiteY4" fmla="*/ 10026 h 10039"/>
              <a:gd name="connsiteX5" fmla="*/ 0 w 10190"/>
              <a:gd name="connsiteY5" fmla="*/ 10039 h 10039"/>
              <a:gd name="connsiteX0" fmla="*/ 0 w 10182"/>
              <a:gd name="connsiteY0" fmla="*/ 10039 h 10039"/>
              <a:gd name="connsiteX1" fmla="*/ 8 w 10182"/>
              <a:gd name="connsiteY1" fmla="*/ 0 h 10039"/>
              <a:gd name="connsiteX2" fmla="*/ 8395 w 10182"/>
              <a:gd name="connsiteY2" fmla="*/ 26 h 10039"/>
              <a:gd name="connsiteX3" fmla="*/ 8395 w 10182"/>
              <a:gd name="connsiteY3" fmla="*/ 7074 h 10039"/>
              <a:gd name="connsiteX4" fmla="*/ 10182 w 10182"/>
              <a:gd name="connsiteY4" fmla="*/ 10026 h 10039"/>
              <a:gd name="connsiteX5" fmla="*/ 0 w 10182"/>
              <a:gd name="connsiteY5" fmla="*/ 10039 h 10039"/>
              <a:gd name="connsiteX0" fmla="*/ 9 w 10175"/>
              <a:gd name="connsiteY0" fmla="*/ 10026 h 10026"/>
              <a:gd name="connsiteX1" fmla="*/ 1 w 10175"/>
              <a:gd name="connsiteY1" fmla="*/ 0 h 10026"/>
              <a:gd name="connsiteX2" fmla="*/ 8388 w 10175"/>
              <a:gd name="connsiteY2" fmla="*/ 26 h 10026"/>
              <a:gd name="connsiteX3" fmla="*/ 8388 w 10175"/>
              <a:gd name="connsiteY3" fmla="*/ 7074 h 10026"/>
              <a:gd name="connsiteX4" fmla="*/ 10175 w 10175"/>
              <a:gd name="connsiteY4" fmla="*/ 10026 h 10026"/>
              <a:gd name="connsiteX5" fmla="*/ 9 w 10175"/>
              <a:gd name="connsiteY5" fmla="*/ 10026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5" h="10026">
                <a:moveTo>
                  <a:pt x="9" y="10026"/>
                </a:moveTo>
                <a:cubicBezTo>
                  <a:pt x="14" y="6680"/>
                  <a:pt x="-4" y="3346"/>
                  <a:pt x="1" y="0"/>
                </a:cubicBezTo>
                <a:lnTo>
                  <a:pt x="8388" y="26"/>
                </a:lnTo>
                <a:lnTo>
                  <a:pt x="8388" y="7074"/>
                </a:lnTo>
                <a:lnTo>
                  <a:pt x="10175" y="10026"/>
                </a:lnTo>
                <a:lnTo>
                  <a:pt x="9" y="10026"/>
                </a:lnTo>
                <a:close/>
              </a:path>
            </a:pathLst>
          </a:custGeom>
          <a:noFill/>
          <a:ln w="44450" cap="flat">
            <a:solidFill>
              <a:srgbClr val="80BCE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30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8077161" y="1805093"/>
            <a:ext cx="1599870" cy="912551"/>
            <a:chOff x="8239124" y="1841027"/>
            <a:chExt cx="1631951" cy="930718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8239124" y="1841027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8239124" y="2306386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6" name="Straight Connector 75"/>
            <p:cNvCxnSpPr/>
            <p:nvPr/>
          </p:nvCxnSpPr>
          <p:spPr>
            <a:xfrm flipV="1">
              <a:off x="8239124" y="2771745"/>
              <a:ext cx="92710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78" name="Rectangle 77"/>
          <p:cNvSpPr/>
          <p:nvPr userDrawn="1"/>
        </p:nvSpPr>
        <p:spPr bwMode="auto">
          <a:xfrm>
            <a:off x="5557989" y="0"/>
            <a:ext cx="6634011" cy="6861325"/>
          </a:xfrm>
          <a:prstGeom prst="rect">
            <a:avLst/>
          </a:prstGeom>
          <a:gradFill>
            <a:gsLst>
              <a:gs pos="84000">
                <a:schemeClr val="tx2">
                  <a:alpha val="0"/>
                </a:schemeClr>
              </a:gs>
              <a:gs pos="14000">
                <a:schemeClr val="tx2"/>
              </a:gs>
            </a:gsLst>
            <a:lin ang="204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4029186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1896530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49596" y="446358"/>
            <a:ext cx="1443635" cy="309975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sp>
        <p:nvSpPr>
          <p:cNvPr id="2" name="Rectangle 1"/>
          <p:cNvSpPr/>
          <p:nvPr userDrawn="1"/>
        </p:nvSpPr>
        <p:spPr bwMode="auto">
          <a:xfrm>
            <a:off x="449596" y="6297935"/>
            <a:ext cx="2511132" cy="173656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546" y="431201"/>
            <a:ext cx="5288906" cy="108637"/>
          </a:xfrm>
        </p:spPr>
        <p:txBody>
          <a:bodyPr wrap="square" lIns="0" tIns="0" rIns="0" bIns="0" anchor="ctr">
            <a:spAutoFit/>
          </a:bodyPr>
          <a:lstStyle>
            <a:lvl1pPr>
              <a:defRPr sz="784" spc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45198" y="431201"/>
            <a:ext cx="2065142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/>
            <a:r>
              <a:rPr lang="en-US" sz="784">
                <a:latin typeface="Segoe UI Semibold" panose="020B0702040204020203" pitchFamily="34" charset="0"/>
                <a:cs typeface="Segoe UI Semibold" panose="020B0702040204020203" pitchFamily="34" charset="0"/>
              </a:rPr>
              <a:t>Monoline icons   </a:t>
            </a: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/   PowerPoint</a:t>
            </a:r>
            <a:endParaRPr lang="en-US" sz="784">
              <a:latin typeface="+mn-lt"/>
              <a:cs typeface="Segoe UI Semibold" panose="020B0702040204020203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11023167" y="412549"/>
            <a:ext cx="719065" cy="153377"/>
            <a:chOff x="4846638" y="3441700"/>
            <a:chExt cx="5910262" cy="1260475"/>
          </a:xfrm>
        </p:grpSpPr>
        <p:sp>
          <p:nvSpPr>
            <p:cNvPr id="5" name="Freeform 27"/>
            <p:cNvSpPr>
              <a:spLocks noEditPoints="1"/>
            </p:cNvSpPr>
            <p:nvPr/>
          </p:nvSpPr>
          <p:spPr bwMode="auto">
            <a:xfrm>
              <a:off x="6484938" y="3636963"/>
              <a:ext cx="4271962" cy="823913"/>
            </a:xfrm>
            <a:custGeom>
              <a:avLst/>
              <a:gdLst>
                <a:gd name="T0" fmla="*/ 218 w 1139"/>
                <a:gd name="T1" fmla="*/ 217 h 220"/>
                <a:gd name="T2" fmla="*/ 170 w 1139"/>
                <a:gd name="T3" fmla="*/ 15 h 220"/>
                <a:gd name="T4" fmla="*/ 0 w 1139"/>
                <a:gd name="T5" fmla="*/ 15 h 220"/>
                <a:gd name="T6" fmla="*/ 33 w 1139"/>
                <a:gd name="T7" fmla="*/ 62 h 220"/>
                <a:gd name="T8" fmla="*/ 121 w 1139"/>
                <a:gd name="T9" fmla="*/ 217 h 220"/>
                <a:gd name="T10" fmla="*/ 268 w 1139"/>
                <a:gd name="T11" fmla="*/ 11 h 220"/>
                <a:gd name="T12" fmla="*/ 254 w 1139"/>
                <a:gd name="T13" fmla="*/ 44 h 220"/>
                <a:gd name="T14" fmla="*/ 289 w 1139"/>
                <a:gd name="T15" fmla="*/ 31 h 220"/>
                <a:gd name="T16" fmla="*/ 285 w 1139"/>
                <a:gd name="T17" fmla="*/ 72 h 220"/>
                <a:gd name="T18" fmla="*/ 285 w 1139"/>
                <a:gd name="T19" fmla="*/ 217 h 220"/>
                <a:gd name="T20" fmla="*/ 345 w 1139"/>
                <a:gd name="T21" fmla="*/ 79 h 220"/>
                <a:gd name="T22" fmla="*/ 318 w 1139"/>
                <a:gd name="T23" fmla="*/ 185 h 220"/>
                <a:gd name="T24" fmla="*/ 421 w 1139"/>
                <a:gd name="T25" fmla="*/ 211 h 220"/>
                <a:gd name="T26" fmla="*/ 420 w 1139"/>
                <a:gd name="T27" fmla="*/ 180 h 220"/>
                <a:gd name="T28" fmla="*/ 356 w 1139"/>
                <a:gd name="T29" fmla="*/ 180 h 220"/>
                <a:gd name="T30" fmla="*/ 388 w 1139"/>
                <a:gd name="T31" fmla="*/ 97 h 220"/>
                <a:gd name="T32" fmla="*/ 422 w 1139"/>
                <a:gd name="T33" fmla="*/ 76 h 220"/>
                <a:gd name="T34" fmla="*/ 386 w 1139"/>
                <a:gd name="T35" fmla="*/ 69 h 220"/>
                <a:gd name="T36" fmla="*/ 447 w 1139"/>
                <a:gd name="T37" fmla="*/ 72 h 220"/>
                <a:gd name="T38" fmla="*/ 481 w 1139"/>
                <a:gd name="T39" fmla="*/ 143 h 220"/>
                <a:gd name="T40" fmla="*/ 522 w 1139"/>
                <a:gd name="T41" fmla="*/ 102 h 220"/>
                <a:gd name="T42" fmla="*/ 531 w 1139"/>
                <a:gd name="T43" fmla="*/ 72 h 220"/>
                <a:gd name="T44" fmla="*/ 517 w 1139"/>
                <a:gd name="T45" fmla="*/ 70 h 220"/>
                <a:gd name="T46" fmla="*/ 481 w 1139"/>
                <a:gd name="T47" fmla="*/ 97 h 220"/>
                <a:gd name="T48" fmla="*/ 534 w 1139"/>
                <a:gd name="T49" fmla="*/ 146 h 220"/>
                <a:gd name="T50" fmla="*/ 662 w 1139"/>
                <a:gd name="T51" fmla="*/ 199 h 220"/>
                <a:gd name="T52" fmla="*/ 610 w 1139"/>
                <a:gd name="T53" fmla="*/ 69 h 220"/>
                <a:gd name="T54" fmla="*/ 569 w 1139"/>
                <a:gd name="T55" fmla="*/ 145 h 220"/>
                <a:gd name="T56" fmla="*/ 636 w 1139"/>
                <a:gd name="T57" fmla="*/ 109 h 220"/>
                <a:gd name="T58" fmla="*/ 609 w 1139"/>
                <a:gd name="T59" fmla="*/ 192 h 220"/>
                <a:gd name="T60" fmla="*/ 698 w 1139"/>
                <a:gd name="T61" fmla="*/ 113 h 220"/>
                <a:gd name="T62" fmla="*/ 733 w 1139"/>
                <a:gd name="T63" fmla="*/ 156 h 220"/>
                <a:gd name="T64" fmla="*/ 760 w 1139"/>
                <a:gd name="T65" fmla="*/ 179 h 220"/>
                <a:gd name="T66" fmla="*/ 700 w 1139"/>
                <a:gd name="T67" fmla="*/ 180 h 220"/>
                <a:gd name="T68" fmla="*/ 699 w 1139"/>
                <a:gd name="T69" fmla="*/ 212 h 220"/>
                <a:gd name="T70" fmla="*/ 779 w 1139"/>
                <a:gd name="T71" fmla="*/ 208 h 220"/>
                <a:gd name="T72" fmla="*/ 757 w 1139"/>
                <a:gd name="T73" fmla="*/ 132 h 220"/>
                <a:gd name="T74" fmla="*/ 738 w 1139"/>
                <a:gd name="T75" fmla="*/ 100 h 220"/>
                <a:gd name="T76" fmla="*/ 785 w 1139"/>
                <a:gd name="T77" fmla="*/ 105 h 220"/>
                <a:gd name="T78" fmla="*/ 786 w 1139"/>
                <a:gd name="T79" fmla="*/ 75 h 220"/>
                <a:gd name="T80" fmla="*/ 886 w 1139"/>
                <a:gd name="T81" fmla="*/ 69 h 220"/>
                <a:gd name="T82" fmla="*/ 829 w 1139"/>
                <a:gd name="T83" fmla="*/ 200 h 220"/>
                <a:gd name="T84" fmla="*/ 958 w 1139"/>
                <a:gd name="T85" fmla="*/ 143 h 220"/>
                <a:gd name="T86" fmla="*/ 884 w 1139"/>
                <a:gd name="T87" fmla="*/ 192 h 220"/>
                <a:gd name="T88" fmla="*/ 855 w 1139"/>
                <a:gd name="T89" fmla="*/ 109 h 220"/>
                <a:gd name="T90" fmla="*/ 922 w 1139"/>
                <a:gd name="T91" fmla="*/ 144 h 220"/>
                <a:gd name="T92" fmla="*/ 1104 w 1139"/>
                <a:gd name="T93" fmla="*/ 100 h 220"/>
                <a:gd name="T94" fmla="*/ 1124 w 1139"/>
                <a:gd name="T95" fmla="*/ 192 h 220"/>
                <a:gd name="T96" fmla="*/ 1139 w 1139"/>
                <a:gd name="T97" fmla="*/ 187 h 220"/>
                <a:gd name="T98" fmla="*/ 1128 w 1139"/>
                <a:gd name="T99" fmla="*/ 219 h 220"/>
                <a:gd name="T100" fmla="*/ 1070 w 1139"/>
                <a:gd name="T101" fmla="*/ 100 h 220"/>
                <a:gd name="T102" fmla="*/ 985 w 1139"/>
                <a:gd name="T103" fmla="*/ 217 h 220"/>
                <a:gd name="T104" fmla="*/ 961 w 1139"/>
                <a:gd name="T105" fmla="*/ 72 h 220"/>
                <a:gd name="T106" fmla="*/ 991 w 1139"/>
                <a:gd name="T107" fmla="*/ 25 h 220"/>
                <a:gd name="T108" fmla="*/ 1056 w 1139"/>
                <a:gd name="T109" fmla="*/ 3 h 220"/>
                <a:gd name="T110" fmla="*/ 1056 w 1139"/>
                <a:gd name="T111" fmla="*/ 32 h 220"/>
                <a:gd name="T112" fmla="*/ 1019 w 1139"/>
                <a:gd name="T113" fmla="*/ 54 h 220"/>
                <a:gd name="T114" fmla="*/ 1070 w 1139"/>
                <a:gd name="T115" fmla="*/ 40 h 220"/>
                <a:gd name="T116" fmla="*/ 1104 w 1139"/>
                <a:gd name="T117" fmla="*/ 29 h 220"/>
                <a:gd name="T118" fmla="*/ 1139 w 1139"/>
                <a:gd name="T119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9" h="220">
                  <a:moveTo>
                    <a:pt x="184" y="62"/>
                  </a:moveTo>
                  <a:cubicBezTo>
                    <a:pt x="184" y="217"/>
                    <a:pt x="184" y="217"/>
                    <a:pt x="184" y="217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83" y="62"/>
                    <a:pt x="183" y="62"/>
                    <a:pt x="183" y="62"/>
                  </a:cubicBezTo>
                  <a:lnTo>
                    <a:pt x="184" y="62"/>
                  </a:lnTo>
                  <a:close/>
                  <a:moveTo>
                    <a:pt x="268" y="11"/>
                  </a:moveTo>
                  <a:cubicBezTo>
                    <a:pt x="263" y="11"/>
                    <a:pt x="258" y="13"/>
                    <a:pt x="254" y="16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4"/>
                  </a:cubicBezTo>
                  <a:cubicBezTo>
                    <a:pt x="258" y="48"/>
                    <a:pt x="263" y="50"/>
                    <a:pt x="268" y="50"/>
                  </a:cubicBezTo>
                  <a:cubicBezTo>
                    <a:pt x="274" y="50"/>
                    <a:pt x="279" y="48"/>
                    <a:pt x="283" y="44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0"/>
                    <a:pt x="283" y="17"/>
                  </a:cubicBezTo>
                  <a:cubicBezTo>
                    <a:pt x="279" y="13"/>
                    <a:pt x="274" y="11"/>
                    <a:pt x="268" y="11"/>
                  </a:cubicBezTo>
                  <a:close/>
                  <a:moveTo>
                    <a:pt x="285" y="72"/>
                  </a:move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lose/>
                  <a:moveTo>
                    <a:pt x="386" y="69"/>
                  </a:move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6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ubicBezTo>
                    <a:pt x="399" y="69"/>
                    <a:pt x="393" y="69"/>
                    <a:pt x="386" y="69"/>
                  </a:cubicBezTo>
                  <a:close/>
                  <a:moveTo>
                    <a:pt x="481" y="97"/>
                  </a:move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ubicBezTo>
                    <a:pt x="517" y="70"/>
                    <a:pt x="517" y="70"/>
                    <a:pt x="517" y="70"/>
                  </a:cubicBez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lnTo>
                    <a:pt x="481" y="97"/>
                  </a:lnTo>
                  <a:close/>
                  <a:moveTo>
                    <a:pt x="610" y="69"/>
                  </a:moveTo>
                  <a:cubicBezTo>
                    <a:pt x="586" y="69"/>
                    <a:pt x="567" y="76"/>
                    <a:pt x="554" y="89"/>
                  </a:cubicBezTo>
                  <a:cubicBezTo>
                    <a:pt x="540" y="103"/>
                    <a:pt x="534" y="122"/>
                    <a:pt x="534" y="146"/>
                  </a:cubicBezTo>
                  <a:cubicBezTo>
                    <a:pt x="534" y="169"/>
                    <a:pt x="540" y="187"/>
                    <a:pt x="553" y="200"/>
                  </a:cubicBezTo>
                  <a:cubicBezTo>
                    <a:pt x="567" y="213"/>
                    <a:pt x="584" y="220"/>
                    <a:pt x="607" y="220"/>
                  </a:cubicBezTo>
                  <a:cubicBezTo>
                    <a:pt x="630" y="220"/>
                    <a:pt x="648" y="213"/>
                    <a:pt x="662" y="199"/>
                  </a:cubicBezTo>
                  <a:cubicBezTo>
                    <a:pt x="675" y="185"/>
                    <a:pt x="682" y="166"/>
                    <a:pt x="682" y="143"/>
                  </a:cubicBezTo>
                  <a:cubicBezTo>
                    <a:pt x="682" y="120"/>
                    <a:pt x="676" y="102"/>
                    <a:pt x="663" y="89"/>
                  </a:cubicBezTo>
                  <a:cubicBezTo>
                    <a:pt x="650" y="75"/>
                    <a:pt x="632" y="69"/>
                    <a:pt x="610" y="69"/>
                  </a:cubicBezTo>
                  <a:close/>
                  <a:moveTo>
                    <a:pt x="609" y="192"/>
                  </a:moveTo>
                  <a:cubicBezTo>
                    <a:pt x="596" y="192"/>
                    <a:pt x="586" y="188"/>
                    <a:pt x="579" y="180"/>
                  </a:cubicBezTo>
                  <a:cubicBezTo>
                    <a:pt x="572" y="172"/>
                    <a:pt x="569" y="160"/>
                    <a:pt x="569" y="145"/>
                  </a:cubicBezTo>
                  <a:cubicBezTo>
                    <a:pt x="569" y="130"/>
                    <a:pt x="572" y="118"/>
                    <a:pt x="579" y="109"/>
                  </a:cubicBezTo>
                  <a:cubicBezTo>
                    <a:pt x="586" y="101"/>
                    <a:pt x="596" y="97"/>
                    <a:pt x="608" y="97"/>
                  </a:cubicBezTo>
                  <a:cubicBezTo>
                    <a:pt x="620" y="97"/>
                    <a:pt x="630" y="101"/>
                    <a:pt x="636" y="109"/>
                  </a:cubicBezTo>
                  <a:cubicBezTo>
                    <a:pt x="643" y="117"/>
                    <a:pt x="647" y="129"/>
                    <a:pt x="647" y="144"/>
                  </a:cubicBezTo>
                  <a:cubicBezTo>
                    <a:pt x="647" y="160"/>
                    <a:pt x="644" y="172"/>
                    <a:pt x="637" y="180"/>
                  </a:cubicBezTo>
                  <a:cubicBezTo>
                    <a:pt x="631" y="188"/>
                    <a:pt x="621" y="192"/>
                    <a:pt x="609" y="192"/>
                  </a:cubicBezTo>
                  <a:close/>
                  <a:moveTo>
                    <a:pt x="754" y="69"/>
                  </a:move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2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1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4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9" y="208"/>
                  </a:cubicBezTo>
                  <a:cubicBezTo>
                    <a:pt x="789" y="200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1" y="137"/>
                    <a:pt x="757" y="132"/>
                  </a:cubicBezTo>
                  <a:cubicBezTo>
                    <a:pt x="746" y="128"/>
                    <a:pt x="740" y="124"/>
                    <a:pt x="737" y="121"/>
                  </a:cubicBezTo>
                  <a:cubicBezTo>
                    <a:pt x="734" y="119"/>
                    <a:pt x="733" y="115"/>
                    <a:pt x="733" y="110"/>
                  </a:cubicBezTo>
                  <a:cubicBezTo>
                    <a:pt x="733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7" y="106"/>
                    <a:pt x="787" y="106"/>
                    <a:pt x="787" y="106"/>
                  </a:cubicBezTo>
                  <a:cubicBezTo>
                    <a:pt x="787" y="75"/>
                    <a:pt x="787" y="75"/>
                    <a:pt x="787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1" y="71"/>
                  </a:cubicBezTo>
                  <a:cubicBezTo>
                    <a:pt x="764" y="69"/>
                    <a:pt x="759" y="69"/>
                    <a:pt x="754" y="69"/>
                  </a:cubicBezTo>
                  <a:close/>
                  <a:moveTo>
                    <a:pt x="886" y="69"/>
                  </a:moveTo>
                  <a:cubicBezTo>
                    <a:pt x="862" y="69"/>
                    <a:pt x="843" y="76"/>
                    <a:pt x="829" y="89"/>
                  </a:cubicBezTo>
                  <a:cubicBezTo>
                    <a:pt x="816" y="103"/>
                    <a:pt x="809" y="122"/>
                    <a:pt x="809" y="146"/>
                  </a:cubicBezTo>
                  <a:cubicBezTo>
                    <a:pt x="809" y="169"/>
                    <a:pt x="816" y="187"/>
                    <a:pt x="829" y="200"/>
                  </a:cubicBezTo>
                  <a:cubicBezTo>
                    <a:pt x="842" y="213"/>
                    <a:pt x="860" y="220"/>
                    <a:pt x="882" y="220"/>
                  </a:cubicBezTo>
                  <a:cubicBezTo>
                    <a:pt x="905" y="220"/>
                    <a:pt x="924" y="213"/>
                    <a:pt x="937" y="199"/>
                  </a:cubicBezTo>
                  <a:cubicBezTo>
                    <a:pt x="951" y="185"/>
                    <a:pt x="958" y="166"/>
                    <a:pt x="958" y="143"/>
                  </a:cubicBezTo>
                  <a:cubicBezTo>
                    <a:pt x="958" y="120"/>
                    <a:pt x="951" y="102"/>
                    <a:pt x="938" y="89"/>
                  </a:cubicBezTo>
                  <a:cubicBezTo>
                    <a:pt x="926" y="75"/>
                    <a:pt x="908" y="69"/>
                    <a:pt x="886" y="69"/>
                  </a:cubicBezTo>
                  <a:close/>
                  <a:moveTo>
                    <a:pt x="884" y="192"/>
                  </a:moveTo>
                  <a:cubicBezTo>
                    <a:pt x="872" y="192"/>
                    <a:pt x="862" y="188"/>
                    <a:pt x="855" y="180"/>
                  </a:cubicBezTo>
                  <a:cubicBezTo>
                    <a:pt x="848" y="172"/>
                    <a:pt x="844" y="160"/>
                    <a:pt x="844" y="145"/>
                  </a:cubicBezTo>
                  <a:cubicBezTo>
                    <a:pt x="844" y="130"/>
                    <a:pt x="848" y="118"/>
                    <a:pt x="855" y="109"/>
                  </a:cubicBezTo>
                  <a:cubicBezTo>
                    <a:pt x="862" y="101"/>
                    <a:pt x="871" y="97"/>
                    <a:pt x="884" y="97"/>
                  </a:cubicBezTo>
                  <a:cubicBezTo>
                    <a:pt x="896" y="97"/>
                    <a:pt x="905" y="101"/>
                    <a:pt x="912" y="109"/>
                  </a:cubicBezTo>
                  <a:cubicBezTo>
                    <a:pt x="919" y="117"/>
                    <a:pt x="922" y="129"/>
                    <a:pt x="922" y="144"/>
                  </a:cubicBezTo>
                  <a:cubicBezTo>
                    <a:pt x="922" y="160"/>
                    <a:pt x="919" y="172"/>
                    <a:pt x="913" y="180"/>
                  </a:cubicBezTo>
                  <a:cubicBezTo>
                    <a:pt x="906" y="188"/>
                    <a:pt x="897" y="192"/>
                    <a:pt x="884" y="192"/>
                  </a:cubicBezTo>
                  <a:close/>
                  <a:moveTo>
                    <a:pt x="1104" y="100"/>
                  </a:moveTo>
                  <a:cubicBezTo>
                    <a:pt x="1104" y="168"/>
                    <a:pt x="1104" y="168"/>
                    <a:pt x="1104" y="168"/>
                  </a:cubicBezTo>
                  <a:cubicBezTo>
                    <a:pt x="1104" y="177"/>
                    <a:pt x="1106" y="183"/>
                    <a:pt x="1109" y="187"/>
                  </a:cubicBezTo>
                  <a:cubicBezTo>
                    <a:pt x="1112" y="190"/>
                    <a:pt x="1117" y="192"/>
                    <a:pt x="1124" y="192"/>
                  </a:cubicBezTo>
                  <a:cubicBezTo>
                    <a:pt x="1125" y="192"/>
                    <a:pt x="1128" y="192"/>
                    <a:pt x="1130" y="191"/>
                  </a:cubicBezTo>
                  <a:cubicBezTo>
                    <a:pt x="1133" y="190"/>
                    <a:pt x="1135" y="189"/>
                    <a:pt x="1137" y="188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8" y="215"/>
                    <a:pt x="1138" y="215"/>
                    <a:pt x="1138" y="215"/>
                  </a:cubicBezTo>
                  <a:cubicBezTo>
                    <a:pt x="1136" y="216"/>
                    <a:pt x="1133" y="217"/>
                    <a:pt x="1128" y="219"/>
                  </a:cubicBezTo>
                  <a:cubicBezTo>
                    <a:pt x="1123" y="220"/>
                    <a:pt x="1118" y="220"/>
                    <a:pt x="1113" y="220"/>
                  </a:cubicBezTo>
                  <a:cubicBezTo>
                    <a:pt x="1085" y="220"/>
                    <a:pt x="1070" y="205"/>
                    <a:pt x="1070" y="174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85" y="52"/>
                    <a:pt x="985" y="52"/>
                    <a:pt x="985" y="52"/>
                  </a:cubicBezTo>
                  <a:cubicBezTo>
                    <a:pt x="985" y="42"/>
                    <a:pt x="987" y="33"/>
                    <a:pt x="991" y="25"/>
                  </a:cubicBezTo>
                  <a:cubicBezTo>
                    <a:pt x="996" y="17"/>
                    <a:pt x="1002" y="11"/>
                    <a:pt x="1010" y="7"/>
                  </a:cubicBezTo>
                  <a:cubicBezTo>
                    <a:pt x="1018" y="3"/>
                    <a:pt x="1027" y="0"/>
                    <a:pt x="1037" y="0"/>
                  </a:cubicBezTo>
                  <a:cubicBezTo>
                    <a:pt x="1045" y="0"/>
                    <a:pt x="1052" y="1"/>
                    <a:pt x="1056" y="3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6" y="32"/>
                    <a:pt x="1056" y="32"/>
                    <a:pt x="1056" y="32"/>
                  </a:cubicBezTo>
                  <a:cubicBezTo>
                    <a:pt x="1051" y="29"/>
                    <a:pt x="1045" y="28"/>
                    <a:pt x="1041" y="28"/>
                  </a:cubicBezTo>
                  <a:cubicBezTo>
                    <a:pt x="1034" y="28"/>
                    <a:pt x="1029" y="31"/>
                    <a:pt x="1025" y="35"/>
                  </a:cubicBezTo>
                  <a:cubicBezTo>
                    <a:pt x="1021" y="39"/>
                    <a:pt x="1019" y="46"/>
                    <a:pt x="1019" y="54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103" y="30"/>
                    <a:pt x="1103" y="30"/>
                    <a:pt x="1103" y="30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39" y="72"/>
                    <a:pt x="1139" y="72"/>
                    <a:pt x="1139" y="72"/>
                  </a:cubicBezTo>
                  <a:cubicBezTo>
                    <a:pt x="1139" y="100"/>
                    <a:pt x="1139" y="100"/>
                    <a:pt x="1139" y="100"/>
                  </a:cubicBezTo>
                  <a:lnTo>
                    <a:pt x="1104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6" name="Rectangle 28"/>
            <p:cNvSpPr>
              <a:spLocks noChangeArrowheads="1"/>
            </p:cNvSpPr>
            <p:nvPr/>
          </p:nvSpPr>
          <p:spPr bwMode="auto">
            <a:xfrm>
              <a:off x="4846638" y="3441700"/>
              <a:ext cx="600075" cy="600075"/>
            </a:xfrm>
            <a:prstGeom prst="rect">
              <a:avLst/>
            </a:pr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5510213" y="3441700"/>
              <a:ext cx="596900" cy="600075"/>
            </a:xfrm>
            <a:prstGeom prst="rect">
              <a:avLst/>
            </a:pr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4846638" y="4102100"/>
              <a:ext cx="600075" cy="600075"/>
            </a:xfrm>
            <a:prstGeom prst="rect">
              <a:avLst/>
            </a:pr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5510213" y="4102100"/>
              <a:ext cx="596900" cy="60007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sp>
        <p:nvSpPr>
          <p:cNvPr id="16" name="Slide Number Placeholder 2"/>
          <p:cNvSpPr>
            <a:spLocks noGrp="1"/>
          </p:cNvSpPr>
          <p:nvPr userDrawn="1">
            <p:ph type="sldNum" sz="quarter" idx="4"/>
          </p:nvPr>
        </p:nvSpPr>
        <p:spPr>
          <a:xfrm>
            <a:off x="11383601" y="6326530"/>
            <a:ext cx="363299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lang="en-US" sz="784" b="0" cap="none" spc="0" baseline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ED077441-DF17-4513-BACB-525ED94CFAE4}" type="slidenum">
              <a:rPr lang="en-US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40529" y="6326530"/>
            <a:ext cx="2823017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 algn="l" defTabSz="914367" rtl="0" eaLnBrk="1" fontAlgn="base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© Copyright Microsoft Corporation. All rights reserved.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48213" y="1508905"/>
            <a:ext cx="2689274" cy="0"/>
          </a:xfrm>
          <a:prstGeom prst="line">
            <a:avLst/>
          </a:prstGeom>
          <a:ln w="127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271329" y="1508905"/>
            <a:ext cx="8475572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7557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9633-5D6C-444C-BF1F-A6BE63A2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BEA23-A3D4-4F93-B6CB-2E409EAE4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D8596-FCBF-4BFB-953E-F06B8B819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D2C55-32D3-43F4-83F1-6B521B59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22CFC-6FF3-46EA-8E6F-C3455B98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C72A9-56AA-48D5-B1C7-389ED874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022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546" y="431201"/>
            <a:ext cx="5288906" cy="108637"/>
          </a:xfrm>
        </p:spPr>
        <p:txBody>
          <a:bodyPr wrap="square" lIns="0" tIns="0" rIns="0" bIns="0" anchor="ctr">
            <a:spAutoFit/>
          </a:bodyPr>
          <a:lstStyle>
            <a:lvl1pPr>
              <a:defRPr sz="784" spc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45198" y="431201"/>
            <a:ext cx="2065142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/>
            <a:r>
              <a:rPr lang="en-US" sz="784">
                <a:latin typeface="Segoe UI Semibold" panose="020B0702040204020203" pitchFamily="34" charset="0"/>
                <a:cs typeface="Segoe UI Semibold" panose="020B0702040204020203" pitchFamily="34" charset="0"/>
              </a:rPr>
              <a:t>Monoline icons   </a:t>
            </a: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/   PowerPoint</a:t>
            </a:r>
            <a:endParaRPr lang="en-US" sz="784">
              <a:latin typeface="+mn-lt"/>
              <a:cs typeface="Segoe UI Semibold" panose="020B0702040204020203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11023167" y="412549"/>
            <a:ext cx="719065" cy="153377"/>
            <a:chOff x="4846638" y="3441700"/>
            <a:chExt cx="5910262" cy="1260475"/>
          </a:xfrm>
        </p:grpSpPr>
        <p:sp>
          <p:nvSpPr>
            <p:cNvPr id="5" name="Freeform 27"/>
            <p:cNvSpPr>
              <a:spLocks noEditPoints="1"/>
            </p:cNvSpPr>
            <p:nvPr/>
          </p:nvSpPr>
          <p:spPr bwMode="auto">
            <a:xfrm>
              <a:off x="6484938" y="3636963"/>
              <a:ext cx="4271962" cy="823913"/>
            </a:xfrm>
            <a:custGeom>
              <a:avLst/>
              <a:gdLst>
                <a:gd name="T0" fmla="*/ 218 w 1139"/>
                <a:gd name="T1" fmla="*/ 217 h 220"/>
                <a:gd name="T2" fmla="*/ 170 w 1139"/>
                <a:gd name="T3" fmla="*/ 15 h 220"/>
                <a:gd name="T4" fmla="*/ 0 w 1139"/>
                <a:gd name="T5" fmla="*/ 15 h 220"/>
                <a:gd name="T6" fmla="*/ 33 w 1139"/>
                <a:gd name="T7" fmla="*/ 62 h 220"/>
                <a:gd name="T8" fmla="*/ 121 w 1139"/>
                <a:gd name="T9" fmla="*/ 217 h 220"/>
                <a:gd name="T10" fmla="*/ 268 w 1139"/>
                <a:gd name="T11" fmla="*/ 11 h 220"/>
                <a:gd name="T12" fmla="*/ 254 w 1139"/>
                <a:gd name="T13" fmla="*/ 44 h 220"/>
                <a:gd name="T14" fmla="*/ 289 w 1139"/>
                <a:gd name="T15" fmla="*/ 31 h 220"/>
                <a:gd name="T16" fmla="*/ 285 w 1139"/>
                <a:gd name="T17" fmla="*/ 72 h 220"/>
                <a:gd name="T18" fmla="*/ 285 w 1139"/>
                <a:gd name="T19" fmla="*/ 217 h 220"/>
                <a:gd name="T20" fmla="*/ 345 w 1139"/>
                <a:gd name="T21" fmla="*/ 79 h 220"/>
                <a:gd name="T22" fmla="*/ 318 w 1139"/>
                <a:gd name="T23" fmla="*/ 185 h 220"/>
                <a:gd name="T24" fmla="*/ 421 w 1139"/>
                <a:gd name="T25" fmla="*/ 211 h 220"/>
                <a:gd name="T26" fmla="*/ 420 w 1139"/>
                <a:gd name="T27" fmla="*/ 180 h 220"/>
                <a:gd name="T28" fmla="*/ 356 w 1139"/>
                <a:gd name="T29" fmla="*/ 180 h 220"/>
                <a:gd name="T30" fmla="*/ 388 w 1139"/>
                <a:gd name="T31" fmla="*/ 97 h 220"/>
                <a:gd name="T32" fmla="*/ 422 w 1139"/>
                <a:gd name="T33" fmla="*/ 76 h 220"/>
                <a:gd name="T34" fmla="*/ 386 w 1139"/>
                <a:gd name="T35" fmla="*/ 69 h 220"/>
                <a:gd name="T36" fmla="*/ 447 w 1139"/>
                <a:gd name="T37" fmla="*/ 72 h 220"/>
                <a:gd name="T38" fmla="*/ 481 w 1139"/>
                <a:gd name="T39" fmla="*/ 143 h 220"/>
                <a:gd name="T40" fmla="*/ 522 w 1139"/>
                <a:gd name="T41" fmla="*/ 102 h 220"/>
                <a:gd name="T42" fmla="*/ 531 w 1139"/>
                <a:gd name="T43" fmla="*/ 72 h 220"/>
                <a:gd name="T44" fmla="*/ 517 w 1139"/>
                <a:gd name="T45" fmla="*/ 70 h 220"/>
                <a:gd name="T46" fmla="*/ 481 w 1139"/>
                <a:gd name="T47" fmla="*/ 97 h 220"/>
                <a:gd name="T48" fmla="*/ 534 w 1139"/>
                <a:gd name="T49" fmla="*/ 146 h 220"/>
                <a:gd name="T50" fmla="*/ 662 w 1139"/>
                <a:gd name="T51" fmla="*/ 199 h 220"/>
                <a:gd name="T52" fmla="*/ 610 w 1139"/>
                <a:gd name="T53" fmla="*/ 69 h 220"/>
                <a:gd name="T54" fmla="*/ 569 w 1139"/>
                <a:gd name="T55" fmla="*/ 145 h 220"/>
                <a:gd name="T56" fmla="*/ 636 w 1139"/>
                <a:gd name="T57" fmla="*/ 109 h 220"/>
                <a:gd name="T58" fmla="*/ 609 w 1139"/>
                <a:gd name="T59" fmla="*/ 192 h 220"/>
                <a:gd name="T60" fmla="*/ 698 w 1139"/>
                <a:gd name="T61" fmla="*/ 113 h 220"/>
                <a:gd name="T62" fmla="*/ 733 w 1139"/>
                <a:gd name="T63" fmla="*/ 156 h 220"/>
                <a:gd name="T64" fmla="*/ 760 w 1139"/>
                <a:gd name="T65" fmla="*/ 179 h 220"/>
                <a:gd name="T66" fmla="*/ 700 w 1139"/>
                <a:gd name="T67" fmla="*/ 180 h 220"/>
                <a:gd name="T68" fmla="*/ 699 w 1139"/>
                <a:gd name="T69" fmla="*/ 212 h 220"/>
                <a:gd name="T70" fmla="*/ 779 w 1139"/>
                <a:gd name="T71" fmla="*/ 208 h 220"/>
                <a:gd name="T72" fmla="*/ 757 w 1139"/>
                <a:gd name="T73" fmla="*/ 132 h 220"/>
                <a:gd name="T74" fmla="*/ 738 w 1139"/>
                <a:gd name="T75" fmla="*/ 100 h 220"/>
                <a:gd name="T76" fmla="*/ 785 w 1139"/>
                <a:gd name="T77" fmla="*/ 105 h 220"/>
                <a:gd name="T78" fmla="*/ 786 w 1139"/>
                <a:gd name="T79" fmla="*/ 75 h 220"/>
                <a:gd name="T80" fmla="*/ 886 w 1139"/>
                <a:gd name="T81" fmla="*/ 69 h 220"/>
                <a:gd name="T82" fmla="*/ 829 w 1139"/>
                <a:gd name="T83" fmla="*/ 200 h 220"/>
                <a:gd name="T84" fmla="*/ 958 w 1139"/>
                <a:gd name="T85" fmla="*/ 143 h 220"/>
                <a:gd name="T86" fmla="*/ 884 w 1139"/>
                <a:gd name="T87" fmla="*/ 192 h 220"/>
                <a:gd name="T88" fmla="*/ 855 w 1139"/>
                <a:gd name="T89" fmla="*/ 109 h 220"/>
                <a:gd name="T90" fmla="*/ 922 w 1139"/>
                <a:gd name="T91" fmla="*/ 144 h 220"/>
                <a:gd name="T92" fmla="*/ 1104 w 1139"/>
                <a:gd name="T93" fmla="*/ 100 h 220"/>
                <a:gd name="T94" fmla="*/ 1124 w 1139"/>
                <a:gd name="T95" fmla="*/ 192 h 220"/>
                <a:gd name="T96" fmla="*/ 1139 w 1139"/>
                <a:gd name="T97" fmla="*/ 187 h 220"/>
                <a:gd name="T98" fmla="*/ 1128 w 1139"/>
                <a:gd name="T99" fmla="*/ 219 h 220"/>
                <a:gd name="T100" fmla="*/ 1070 w 1139"/>
                <a:gd name="T101" fmla="*/ 100 h 220"/>
                <a:gd name="T102" fmla="*/ 985 w 1139"/>
                <a:gd name="T103" fmla="*/ 217 h 220"/>
                <a:gd name="T104" fmla="*/ 961 w 1139"/>
                <a:gd name="T105" fmla="*/ 72 h 220"/>
                <a:gd name="T106" fmla="*/ 991 w 1139"/>
                <a:gd name="T107" fmla="*/ 25 h 220"/>
                <a:gd name="T108" fmla="*/ 1056 w 1139"/>
                <a:gd name="T109" fmla="*/ 3 h 220"/>
                <a:gd name="T110" fmla="*/ 1056 w 1139"/>
                <a:gd name="T111" fmla="*/ 32 h 220"/>
                <a:gd name="T112" fmla="*/ 1019 w 1139"/>
                <a:gd name="T113" fmla="*/ 54 h 220"/>
                <a:gd name="T114" fmla="*/ 1070 w 1139"/>
                <a:gd name="T115" fmla="*/ 40 h 220"/>
                <a:gd name="T116" fmla="*/ 1104 w 1139"/>
                <a:gd name="T117" fmla="*/ 29 h 220"/>
                <a:gd name="T118" fmla="*/ 1139 w 1139"/>
                <a:gd name="T119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9" h="220">
                  <a:moveTo>
                    <a:pt x="184" y="62"/>
                  </a:moveTo>
                  <a:cubicBezTo>
                    <a:pt x="184" y="217"/>
                    <a:pt x="184" y="217"/>
                    <a:pt x="184" y="217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218" y="15"/>
                    <a:pt x="218" y="15"/>
                    <a:pt x="218" y="15"/>
                  </a:cubicBezTo>
                  <a:cubicBezTo>
                    <a:pt x="170" y="15"/>
                    <a:pt x="170" y="15"/>
                    <a:pt x="170" y="15"/>
                  </a:cubicBezTo>
                  <a:cubicBezTo>
                    <a:pt x="109" y="165"/>
                    <a:pt x="109" y="165"/>
                    <a:pt x="109" y="16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183" y="62"/>
                    <a:pt x="183" y="62"/>
                    <a:pt x="183" y="62"/>
                  </a:cubicBezTo>
                  <a:lnTo>
                    <a:pt x="184" y="62"/>
                  </a:lnTo>
                  <a:close/>
                  <a:moveTo>
                    <a:pt x="268" y="11"/>
                  </a:moveTo>
                  <a:cubicBezTo>
                    <a:pt x="263" y="11"/>
                    <a:pt x="258" y="13"/>
                    <a:pt x="254" y="16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4"/>
                  </a:cubicBezTo>
                  <a:cubicBezTo>
                    <a:pt x="258" y="48"/>
                    <a:pt x="263" y="50"/>
                    <a:pt x="268" y="50"/>
                  </a:cubicBezTo>
                  <a:cubicBezTo>
                    <a:pt x="274" y="50"/>
                    <a:pt x="279" y="48"/>
                    <a:pt x="283" y="44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0"/>
                    <a:pt x="283" y="17"/>
                  </a:cubicBezTo>
                  <a:cubicBezTo>
                    <a:pt x="279" y="13"/>
                    <a:pt x="274" y="11"/>
                    <a:pt x="268" y="11"/>
                  </a:cubicBezTo>
                  <a:close/>
                  <a:moveTo>
                    <a:pt x="285" y="72"/>
                  </a:moveTo>
                  <a:cubicBezTo>
                    <a:pt x="251" y="72"/>
                    <a:pt x="251" y="72"/>
                    <a:pt x="251" y="72"/>
                  </a:cubicBezTo>
                  <a:cubicBezTo>
                    <a:pt x="251" y="217"/>
                    <a:pt x="251" y="217"/>
                    <a:pt x="251" y="217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lose/>
                  <a:moveTo>
                    <a:pt x="386" y="69"/>
                  </a:move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6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ubicBezTo>
                    <a:pt x="399" y="69"/>
                    <a:pt x="393" y="69"/>
                    <a:pt x="386" y="69"/>
                  </a:cubicBezTo>
                  <a:close/>
                  <a:moveTo>
                    <a:pt x="481" y="97"/>
                  </a:move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ubicBezTo>
                    <a:pt x="517" y="70"/>
                    <a:pt x="517" y="70"/>
                    <a:pt x="517" y="70"/>
                  </a:cubicBez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lnTo>
                    <a:pt x="481" y="97"/>
                  </a:lnTo>
                  <a:close/>
                  <a:moveTo>
                    <a:pt x="610" y="69"/>
                  </a:moveTo>
                  <a:cubicBezTo>
                    <a:pt x="586" y="69"/>
                    <a:pt x="567" y="76"/>
                    <a:pt x="554" y="89"/>
                  </a:cubicBezTo>
                  <a:cubicBezTo>
                    <a:pt x="540" y="103"/>
                    <a:pt x="534" y="122"/>
                    <a:pt x="534" y="146"/>
                  </a:cubicBezTo>
                  <a:cubicBezTo>
                    <a:pt x="534" y="169"/>
                    <a:pt x="540" y="187"/>
                    <a:pt x="553" y="200"/>
                  </a:cubicBezTo>
                  <a:cubicBezTo>
                    <a:pt x="567" y="213"/>
                    <a:pt x="584" y="220"/>
                    <a:pt x="607" y="220"/>
                  </a:cubicBezTo>
                  <a:cubicBezTo>
                    <a:pt x="630" y="220"/>
                    <a:pt x="648" y="213"/>
                    <a:pt x="662" y="199"/>
                  </a:cubicBezTo>
                  <a:cubicBezTo>
                    <a:pt x="675" y="185"/>
                    <a:pt x="682" y="166"/>
                    <a:pt x="682" y="143"/>
                  </a:cubicBezTo>
                  <a:cubicBezTo>
                    <a:pt x="682" y="120"/>
                    <a:pt x="676" y="102"/>
                    <a:pt x="663" y="89"/>
                  </a:cubicBezTo>
                  <a:cubicBezTo>
                    <a:pt x="650" y="75"/>
                    <a:pt x="632" y="69"/>
                    <a:pt x="610" y="69"/>
                  </a:cubicBezTo>
                  <a:close/>
                  <a:moveTo>
                    <a:pt x="609" y="192"/>
                  </a:moveTo>
                  <a:cubicBezTo>
                    <a:pt x="596" y="192"/>
                    <a:pt x="586" y="188"/>
                    <a:pt x="579" y="180"/>
                  </a:cubicBezTo>
                  <a:cubicBezTo>
                    <a:pt x="572" y="172"/>
                    <a:pt x="569" y="160"/>
                    <a:pt x="569" y="145"/>
                  </a:cubicBezTo>
                  <a:cubicBezTo>
                    <a:pt x="569" y="130"/>
                    <a:pt x="572" y="118"/>
                    <a:pt x="579" y="109"/>
                  </a:cubicBezTo>
                  <a:cubicBezTo>
                    <a:pt x="586" y="101"/>
                    <a:pt x="596" y="97"/>
                    <a:pt x="608" y="97"/>
                  </a:cubicBezTo>
                  <a:cubicBezTo>
                    <a:pt x="620" y="97"/>
                    <a:pt x="630" y="101"/>
                    <a:pt x="636" y="109"/>
                  </a:cubicBezTo>
                  <a:cubicBezTo>
                    <a:pt x="643" y="117"/>
                    <a:pt x="647" y="129"/>
                    <a:pt x="647" y="144"/>
                  </a:cubicBezTo>
                  <a:cubicBezTo>
                    <a:pt x="647" y="160"/>
                    <a:pt x="644" y="172"/>
                    <a:pt x="637" y="180"/>
                  </a:cubicBezTo>
                  <a:cubicBezTo>
                    <a:pt x="631" y="188"/>
                    <a:pt x="621" y="192"/>
                    <a:pt x="609" y="192"/>
                  </a:cubicBezTo>
                  <a:close/>
                  <a:moveTo>
                    <a:pt x="754" y="69"/>
                  </a:move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2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1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4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9" y="208"/>
                  </a:cubicBezTo>
                  <a:cubicBezTo>
                    <a:pt x="789" y="200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1" y="137"/>
                    <a:pt x="757" y="132"/>
                  </a:cubicBezTo>
                  <a:cubicBezTo>
                    <a:pt x="746" y="128"/>
                    <a:pt x="740" y="124"/>
                    <a:pt x="737" y="121"/>
                  </a:cubicBezTo>
                  <a:cubicBezTo>
                    <a:pt x="734" y="119"/>
                    <a:pt x="733" y="115"/>
                    <a:pt x="733" y="110"/>
                  </a:cubicBezTo>
                  <a:cubicBezTo>
                    <a:pt x="733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7" y="106"/>
                    <a:pt x="787" y="106"/>
                    <a:pt x="787" y="106"/>
                  </a:cubicBezTo>
                  <a:cubicBezTo>
                    <a:pt x="787" y="75"/>
                    <a:pt x="787" y="75"/>
                    <a:pt x="787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1" y="71"/>
                  </a:cubicBezTo>
                  <a:cubicBezTo>
                    <a:pt x="764" y="69"/>
                    <a:pt x="759" y="69"/>
                    <a:pt x="754" y="69"/>
                  </a:cubicBezTo>
                  <a:close/>
                  <a:moveTo>
                    <a:pt x="886" y="69"/>
                  </a:moveTo>
                  <a:cubicBezTo>
                    <a:pt x="862" y="69"/>
                    <a:pt x="843" y="76"/>
                    <a:pt x="829" y="89"/>
                  </a:cubicBezTo>
                  <a:cubicBezTo>
                    <a:pt x="816" y="103"/>
                    <a:pt x="809" y="122"/>
                    <a:pt x="809" y="146"/>
                  </a:cubicBezTo>
                  <a:cubicBezTo>
                    <a:pt x="809" y="169"/>
                    <a:pt x="816" y="187"/>
                    <a:pt x="829" y="200"/>
                  </a:cubicBezTo>
                  <a:cubicBezTo>
                    <a:pt x="842" y="213"/>
                    <a:pt x="860" y="220"/>
                    <a:pt x="882" y="220"/>
                  </a:cubicBezTo>
                  <a:cubicBezTo>
                    <a:pt x="905" y="220"/>
                    <a:pt x="924" y="213"/>
                    <a:pt x="937" y="199"/>
                  </a:cubicBezTo>
                  <a:cubicBezTo>
                    <a:pt x="951" y="185"/>
                    <a:pt x="958" y="166"/>
                    <a:pt x="958" y="143"/>
                  </a:cubicBezTo>
                  <a:cubicBezTo>
                    <a:pt x="958" y="120"/>
                    <a:pt x="951" y="102"/>
                    <a:pt x="938" y="89"/>
                  </a:cubicBezTo>
                  <a:cubicBezTo>
                    <a:pt x="926" y="75"/>
                    <a:pt x="908" y="69"/>
                    <a:pt x="886" y="69"/>
                  </a:cubicBezTo>
                  <a:close/>
                  <a:moveTo>
                    <a:pt x="884" y="192"/>
                  </a:moveTo>
                  <a:cubicBezTo>
                    <a:pt x="872" y="192"/>
                    <a:pt x="862" y="188"/>
                    <a:pt x="855" y="180"/>
                  </a:cubicBezTo>
                  <a:cubicBezTo>
                    <a:pt x="848" y="172"/>
                    <a:pt x="844" y="160"/>
                    <a:pt x="844" y="145"/>
                  </a:cubicBezTo>
                  <a:cubicBezTo>
                    <a:pt x="844" y="130"/>
                    <a:pt x="848" y="118"/>
                    <a:pt x="855" y="109"/>
                  </a:cubicBezTo>
                  <a:cubicBezTo>
                    <a:pt x="862" y="101"/>
                    <a:pt x="871" y="97"/>
                    <a:pt x="884" y="97"/>
                  </a:cubicBezTo>
                  <a:cubicBezTo>
                    <a:pt x="896" y="97"/>
                    <a:pt x="905" y="101"/>
                    <a:pt x="912" y="109"/>
                  </a:cubicBezTo>
                  <a:cubicBezTo>
                    <a:pt x="919" y="117"/>
                    <a:pt x="922" y="129"/>
                    <a:pt x="922" y="144"/>
                  </a:cubicBezTo>
                  <a:cubicBezTo>
                    <a:pt x="922" y="160"/>
                    <a:pt x="919" y="172"/>
                    <a:pt x="913" y="180"/>
                  </a:cubicBezTo>
                  <a:cubicBezTo>
                    <a:pt x="906" y="188"/>
                    <a:pt x="897" y="192"/>
                    <a:pt x="884" y="192"/>
                  </a:cubicBezTo>
                  <a:close/>
                  <a:moveTo>
                    <a:pt x="1104" y="100"/>
                  </a:moveTo>
                  <a:cubicBezTo>
                    <a:pt x="1104" y="168"/>
                    <a:pt x="1104" y="168"/>
                    <a:pt x="1104" y="168"/>
                  </a:cubicBezTo>
                  <a:cubicBezTo>
                    <a:pt x="1104" y="177"/>
                    <a:pt x="1106" y="183"/>
                    <a:pt x="1109" y="187"/>
                  </a:cubicBezTo>
                  <a:cubicBezTo>
                    <a:pt x="1112" y="190"/>
                    <a:pt x="1117" y="192"/>
                    <a:pt x="1124" y="192"/>
                  </a:cubicBezTo>
                  <a:cubicBezTo>
                    <a:pt x="1125" y="192"/>
                    <a:pt x="1128" y="192"/>
                    <a:pt x="1130" y="191"/>
                  </a:cubicBezTo>
                  <a:cubicBezTo>
                    <a:pt x="1133" y="190"/>
                    <a:pt x="1135" y="189"/>
                    <a:pt x="1137" y="188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8" y="215"/>
                    <a:pt x="1138" y="215"/>
                    <a:pt x="1138" y="215"/>
                  </a:cubicBezTo>
                  <a:cubicBezTo>
                    <a:pt x="1136" y="216"/>
                    <a:pt x="1133" y="217"/>
                    <a:pt x="1128" y="219"/>
                  </a:cubicBezTo>
                  <a:cubicBezTo>
                    <a:pt x="1123" y="220"/>
                    <a:pt x="1118" y="220"/>
                    <a:pt x="1113" y="220"/>
                  </a:cubicBezTo>
                  <a:cubicBezTo>
                    <a:pt x="1085" y="220"/>
                    <a:pt x="1070" y="205"/>
                    <a:pt x="1070" y="174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85" y="52"/>
                    <a:pt x="985" y="52"/>
                    <a:pt x="985" y="52"/>
                  </a:cubicBezTo>
                  <a:cubicBezTo>
                    <a:pt x="985" y="42"/>
                    <a:pt x="987" y="33"/>
                    <a:pt x="991" y="25"/>
                  </a:cubicBezTo>
                  <a:cubicBezTo>
                    <a:pt x="996" y="17"/>
                    <a:pt x="1002" y="11"/>
                    <a:pt x="1010" y="7"/>
                  </a:cubicBezTo>
                  <a:cubicBezTo>
                    <a:pt x="1018" y="3"/>
                    <a:pt x="1027" y="0"/>
                    <a:pt x="1037" y="0"/>
                  </a:cubicBezTo>
                  <a:cubicBezTo>
                    <a:pt x="1045" y="0"/>
                    <a:pt x="1052" y="1"/>
                    <a:pt x="1056" y="3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6" y="32"/>
                    <a:pt x="1056" y="32"/>
                    <a:pt x="1056" y="32"/>
                  </a:cubicBezTo>
                  <a:cubicBezTo>
                    <a:pt x="1051" y="29"/>
                    <a:pt x="1045" y="28"/>
                    <a:pt x="1041" y="28"/>
                  </a:cubicBezTo>
                  <a:cubicBezTo>
                    <a:pt x="1034" y="28"/>
                    <a:pt x="1029" y="31"/>
                    <a:pt x="1025" y="35"/>
                  </a:cubicBezTo>
                  <a:cubicBezTo>
                    <a:pt x="1021" y="39"/>
                    <a:pt x="1019" y="46"/>
                    <a:pt x="1019" y="54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103" y="30"/>
                    <a:pt x="1103" y="30"/>
                    <a:pt x="1103" y="30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39" y="72"/>
                    <a:pt x="1139" y="72"/>
                    <a:pt x="1139" y="72"/>
                  </a:cubicBezTo>
                  <a:cubicBezTo>
                    <a:pt x="1139" y="100"/>
                    <a:pt x="1139" y="100"/>
                    <a:pt x="1139" y="100"/>
                  </a:cubicBezTo>
                  <a:lnTo>
                    <a:pt x="1104" y="1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6" name="Rectangle 28"/>
            <p:cNvSpPr>
              <a:spLocks noChangeArrowheads="1"/>
            </p:cNvSpPr>
            <p:nvPr/>
          </p:nvSpPr>
          <p:spPr bwMode="auto">
            <a:xfrm>
              <a:off x="4846638" y="3441700"/>
              <a:ext cx="600075" cy="600075"/>
            </a:xfrm>
            <a:prstGeom prst="rect">
              <a:avLst/>
            </a:prstGeom>
            <a:solidFill>
              <a:srgbClr val="F2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5510213" y="3441700"/>
              <a:ext cx="596900" cy="600075"/>
            </a:xfrm>
            <a:prstGeom prst="rect">
              <a:avLst/>
            </a:pr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4846638" y="4102100"/>
              <a:ext cx="600075" cy="600075"/>
            </a:xfrm>
            <a:prstGeom prst="rect">
              <a:avLst/>
            </a:prstGeom>
            <a:solidFill>
              <a:srgbClr val="00A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5510213" y="4102100"/>
              <a:ext cx="596900" cy="600075"/>
            </a:xfrm>
            <a:prstGeom prst="rect">
              <a:avLst/>
            </a:prstGeom>
            <a:solidFill>
              <a:srgbClr val="FF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</p:spTree>
    <p:extLst>
      <p:ext uri="{BB962C8B-B14F-4D97-AF65-F5344CB8AC3E}">
        <p14:creationId xmlns:p14="http://schemas.microsoft.com/office/powerpoint/2010/main" val="19672287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0529" y="6326530"/>
            <a:ext cx="2823017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32742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" b="0" cap="none" spc="0" baseline="0" dirty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cs typeface="Segoe UI" pitchFamily="34" charset="0"/>
              </a:defRPr>
            </a:lvl1pPr>
          </a:lstStyle>
          <a:p>
            <a:pPr lvl="0" algn="l" defTabSz="914367" rtl="0" eaLnBrk="1" fontAlgn="base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784" b="0" kern="1200" cap="none" spc="0" baseline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 Semibold" panose="020B0702040204020203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94411180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>
            <a:grpSpLocks noChangeAspect="1"/>
          </p:cNvGrpSpPr>
          <p:nvPr userDrawn="1"/>
        </p:nvGrpSpPr>
        <p:grpSpPr bwMode="black">
          <a:xfrm>
            <a:off x="449596" y="446358"/>
            <a:ext cx="1443635" cy="309975"/>
            <a:chOff x="457200" y="1643393"/>
            <a:chExt cx="4492753" cy="964540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45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30"/>
            </a:p>
          </p:txBody>
        </p:sp>
      </p:grpSp>
      <p:pic>
        <p:nvPicPr>
          <p:cNvPr id="211" name="Picture 210">
            <a:extLst>
              <a:ext uri="{FF2B5EF4-FFF2-40B4-BE49-F238E27FC236}">
                <a16:creationId xmlns:a16="http://schemas.microsoft.com/office/drawing/2014/main" id="{8CDE9B8E-C211-4D33-88E2-4BFA1531D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35" b="2195"/>
          <a:stretch/>
        </p:blipFill>
        <p:spPr>
          <a:xfrm>
            <a:off x="8859200" y="1723061"/>
            <a:ext cx="3332800" cy="5134939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A542D9B-65FE-4D7B-8D6E-CCD0B33EBCF3}"/>
              </a:ext>
            </a:extLst>
          </p:cNvPr>
          <p:cNvGrpSpPr/>
          <p:nvPr userDrawn="1"/>
        </p:nvGrpSpPr>
        <p:grpSpPr>
          <a:xfrm>
            <a:off x="5557991" y="0"/>
            <a:ext cx="6631665" cy="6858000"/>
            <a:chOff x="5669440" y="0"/>
            <a:chExt cx="6764644" cy="6994525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22D5821E-DF6E-44C7-A5BB-2A9663C9298B}"/>
                </a:ext>
              </a:extLst>
            </p:cNvPr>
            <p:cNvCxnSpPr/>
            <p:nvPr/>
          </p:nvCxnSpPr>
          <p:spPr>
            <a:xfrm>
              <a:off x="12200827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CA8E7BB-61A3-4E71-AF6D-57755298D8CB}"/>
                </a:ext>
              </a:extLst>
            </p:cNvPr>
            <p:cNvCxnSpPr/>
            <p:nvPr/>
          </p:nvCxnSpPr>
          <p:spPr>
            <a:xfrm>
              <a:off x="1196756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0F8DA0E9-554A-40A7-83E5-4FA47833B24F}"/>
                </a:ext>
              </a:extLst>
            </p:cNvPr>
            <p:cNvCxnSpPr/>
            <p:nvPr/>
          </p:nvCxnSpPr>
          <p:spPr>
            <a:xfrm>
              <a:off x="11501035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C52D298D-9F66-4CD4-9DED-FD04AE99129A}"/>
                </a:ext>
              </a:extLst>
            </p:cNvPr>
            <p:cNvCxnSpPr/>
            <p:nvPr/>
          </p:nvCxnSpPr>
          <p:spPr>
            <a:xfrm>
              <a:off x="11267771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7CC4BB02-3024-4078-AFD1-4F8FF4328CBC}"/>
                </a:ext>
              </a:extLst>
            </p:cNvPr>
            <p:cNvCxnSpPr/>
            <p:nvPr/>
          </p:nvCxnSpPr>
          <p:spPr>
            <a:xfrm>
              <a:off x="11734299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886C3638-1C51-4839-859E-8DFC48DF0B92}"/>
                </a:ext>
              </a:extLst>
            </p:cNvPr>
            <p:cNvCxnSpPr/>
            <p:nvPr/>
          </p:nvCxnSpPr>
          <p:spPr>
            <a:xfrm>
              <a:off x="1080124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4844DAD-F16C-4EFF-90A2-4801E112B12B}"/>
                </a:ext>
              </a:extLst>
            </p:cNvPr>
            <p:cNvCxnSpPr/>
            <p:nvPr/>
          </p:nvCxnSpPr>
          <p:spPr>
            <a:xfrm>
              <a:off x="1056797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3BE4D35B-14CC-471D-91BA-0F8016597D44}"/>
                </a:ext>
              </a:extLst>
            </p:cNvPr>
            <p:cNvCxnSpPr/>
            <p:nvPr/>
          </p:nvCxnSpPr>
          <p:spPr>
            <a:xfrm>
              <a:off x="11023600" y="101600"/>
              <a:ext cx="10907" cy="68929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DE510C11-9D19-401A-A9C6-1B1A3F4E85D2}"/>
                </a:ext>
              </a:extLst>
            </p:cNvPr>
            <p:cNvCxnSpPr/>
            <p:nvPr/>
          </p:nvCxnSpPr>
          <p:spPr>
            <a:xfrm>
              <a:off x="1010145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000224A-2ED6-4912-BFB4-2255BAE44EF7}"/>
                </a:ext>
              </a:extLst>
            </p:cNvPr>
            <p:cNvCxnSpPr/>
            <p:nvPr/>
          </p:nvCxnSpPr>
          <p:spPr>
            <a:xfrm>
              <a:off x="986818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E0025775-A48F-422F-9790-A805ACA4368F}"/>
                </a:ext>
              </a:extLst>
            </p:cNvPr>
            <p:cNvCxnSpPr/>
            <p:nvPr/>
          </p:nvCxnSpPr>
          <p:spPr>
            <a:xfrm>
              <a:off x="1033471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175570C4-46A5-4CEB-90C3-D13A93C51D0A}"/>
                </a:ext>
              </a:extLst>
            </p:cNvPr>
            <p:cNvCxnSpPr/>
            <p:nvPr/>
          </p:nvCxnSpPr>
          <p:spPr>
            <a:xfrm>
              <a:off x="870186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16CE761-0AFB-48AF-955D-B3C2577D768B}"/>
                </a:ext>
              </a:extLst>
            </p:cNvPr>
            <p:cNvCxnSpPr/>
            <p:nvPr/>
          </p:nvCxnSpPr>
          <p:spPr>
            <a:xfrm>
              <a:off x="8468601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EBC3717E-4C10-42E9-9FB4-3BFA0DBB54F6}"/>
                </a:ext>
              </a:extLst>
            </p:cNvPr>
            <p:cNvCxnSpPr/>
            <p:nvPr/>
          </p:nvCxnSpPr>
          <p:spPr>
            <a:xfrm>
              <a:off x="893513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9DA5B8F6-31A7-429F-A8E5-CA919E7B7F62}"/>
                </a:ext>
              </a:extLst>
            </p:cNvPr>
            <p:cNvCxnSpPr/>
            <p:nvPr/>
          </p:nvCxnSpPr>
          <p:spPr>
            <a:xfrm>
              <a:off x="940165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865621E2-8AE4-4CA0-AA5C-C585E580AB86}"/>
                </a:ext>
              </a:extLst>
            </p:cNvPr>
            <p:cNvCxnSpPr/>
            <p:nvPr/>
          </p:nvCxnSpPr>
          <p:spPr>
            <a:xfrm>
              <a:off x="916839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6512727-8E05-413A-981A-932DD5CBF829}"/>
                </a:ext>
              </a:extLst>
            </p:cNvPr>
            <p:cNvCxnSpPr/>
            <p:nvPr/>
          </p:nvCxnSpPr>
          <p:spPr>
            <a:xfrm>
              <a:off x="963492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61FC09FE-4DFC-4861-B567-ED7EE533130B}"/>
                </a:ext>
              </a:extLst>
            </p:cNvPr>
            <p:cNvCxnSpPr/>
            <p:nvPr/>
          </p:nvCxnSpPr>
          <p:spPr>
            <a:xfrm>
              <a:off x="800207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ADB0E63E-82C7-482D-9392-F9EA11B00459}"/>
                </a:ext>
              </a:extLst>
            </p:cNvPr>
            <p:cNvCxnSpPr/>
            <p:nvPr/>
          </p:nvCxnSpPr>
          <p:spPr>
            <a:xfrm>
              <a:off x="7768809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B0C96966-B793-484F-94FA-16CE8EA04245}"/>
                </a:ext>
              </a:extLst>
            </p:cNvPr>
            <p:cNvCxnSpPr/>
            <p:nvPr/>
          </p:nvCxnSpPr>
          <p:spPr>
            <a:xfrm>
              <a:off x="8235337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D69CC312-B0F1-4A58-A727-1A261FC787F6}"/>
                </a:ext>
              </a:extLst>
            </p:cNvPr>
            <p:cNvCxnSpPr/>
            <p:nvPr/>
          </p:nvCxnSpPr>
          <p:spPr>
            <a:xfrm>
              <a:off x="7535545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49B11FE-B21A-48C9-8B58-9FE8929653FF}"/>
                </a:ext>
              </a:extLst>
            </p:cNvPr>
            <p:cNvCxnSpPr/>
            <p:nvPr/>
          </p:nvCxnSpPr>
          <p:spPr>
            <a:xfrm flipH="1">
              <a:off x="5669440" y="466528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F5387198-76F6-42A2-8A44-15ADD35591A8}"/>
                </a:ext>
              </a:extLst>
            </p:cNvPr>
            <p:cNvCxnSpPr/>
            <p:nvPr/>
          </p:nvCxnSpPr>
          <p:spPr>
            <a:xfrm flipH="1">
              <a:off x="5669440" y="443201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2CE1F685-D6DC-4245-981F-76C7C4135596}"/>
                </a:ext>
              </a:extLst>
            </p:cNvPr>
            <p:cNvCxnSpPr/>
            <p:nvPr/>
          </p:nvCxnSpPr>
          <p:spPr>
            <a:xfrm flipH="1">
              <a:off x="5669440" y="489853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1CC4520-9B65-4D2C-823D-5651BE82B52D}"/>
                </a:ext>
              </a:extLst>
            </p:cNvPr>
            <p:cNvCxnSpPr/>
            <p:nvPr/>
          </p:nvCxnSpPr>
          <p:spPr>
            <a:xfrm flipH="1">
              <a:off x="5669440" y="396549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7C231859-C979-4573-9E51-3E39F76CB905}"/>
                </a:ext>
              </a:extLst>
            </p:cNvPr>
            <p:cNvCxnSpPr/>
            <p:nvPr/>
          </p:nvCxnSpPr>
          <p:spPr>
            <a:xfrm flipH="1">
              <a:off x="5669440" y="373222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0426A5B-691F-4D84-ADD1-D07DCBF00FDA}"/>
                </a:ext>
              </a:extLst>
            </p:cNvPr>
            <p:cNvCxnSpPr/>
            <p:nvPr/>
          </p:nvCxnSpPr>
          <p:spPr>
            <a:xfrm flipH="1">
              <a:off x="5669440" y="419875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C81B6B6-7E3C-49DB-B1E2-581EA7D37D23}"/>
                </a:ext>
              </a:extLst>
            </p:cNvPr>
            <p:cNvCxnSpPr/>
            <p:nvPr/>
          </p:nvCxnSpPr>
          <p:spPr>
            <a:xfrm flipH="1">
              <a:off x="5669440" y="326569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C71112FF-9F6E-4A98-B196-E802CB9F0F06}"/>
                </a:ext>
              </a:extLst>
            </p:cNvPr>
            <p:cNvCxnSpPr/>
            <p:nvPr/>
          </p:nvCxnSpPr>
          <p:spPr>
            <a:xfrm flipH="1">
              <a:off x="5669440" y="303243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7C79CF7F-7B43-45C9-AFEC-9236E4C8B3F2}"/>
                </a:ext>
              </a:extLst>
            </p:cNvPr>
            <p:cNvCxnSpPr/>
            <p:nvPr/>
          </p:nvCxnSpPr>
          <p:spPr>
            <a:xfrm flipH="1">
              <a:off x="5669440" y="349896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FEFDD273-3401-4E3D-9E2E-178839ECFA7D}"/>
                </a:ext>
              </a:extLst>
            </p:cNvPr>
            <p:cNvCxnSpPr/>
            <p:nvPr/>
          </p:nvCxnSpPr>
          <p:spPr>
            <a:xfrm flipH="1">
              <a:off x="5669440" y="2565906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52DB73A-8689-4C09-8EC7-65D6D5E4704F}"/>
                </a:ext>
              </a:extLst>
            </p:cNvPr>
            <p:cNvCxnSpPr/>
            <p:nvPr/>
          </p:nvCxnSpPr>
          <p:spPr>
            <a:xfrm flipH="1">
              <a:off x="5669440" y="2332642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695E8082-82D7-49C9-AEE5-C1DE6BAE3AE6}"/>
                </a:ext>
              </a:extLst>
            </p:cNvPr>
            <p:cNvCxnSpPr/>
            <p:nvPr/>
          </p:nvCxnSpPr>
          <p:spPr>
            <a:xfrm flipH="1">
              <a:off x="5669440" y="2799170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19F6C3DB-0A62-4BB5-9367-7888C4E19028}"/>
                </a:ext>
              </a:extLst>
            </p:cNvPr>
            <p:cNvCxnSpPr/>
            <p:nvPr/>
          </p:nvCxnSpPr>
          <p:spPr>
            <a:xfrm flipH="1">
              <a:off x="5669440" y="116632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E9E5666E-FB63-43ED-A54B-FD7FD8A72E2D}"/>
                </a:ext>
              </a:extLst>
            </p:cNvPr>
            <p:cNvCxnSpPr/>
            <p:nvPr/>
          </p:nvCxnSpPr>
          <p:spPr>
            <a:xfrm flipH="1">
              <a:off x="5669440" y="93305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EB4DA7B9-DBBD-4330-8AAD-181D2CAF2671}"/>
                </a:ext>
              </a:extLst>
            </p:cNvPr>
            <p:cNvCxnSpPr/>
            <p:nvPr/>
          </p:nvCxnSpPr>
          <p:spPr>
            <a:xfrm flipH="1">
              <a:off x="5669440" y="1399586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DDBF8370-4C6A-4BBF-9275-59A62FB5FA9E}"/>
                </a:ext>
              </a:extLst>
            </p:cNvPr>
            <p:cNvCxnSpPr/>
            <p:nvPr/>
          </p:nvCxnSpPr>
          <p:spPr>
            <a:xfrm flipH="1">
              <a:off x="5669440" y="186611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1D973304-473F-4A64-9BD8-AF14E628AF19}"/>
                </a:ext>
              </a:extLst>
            </p:cNvPr>
            <p:cNvCxnSpPr/>
            <p:nvPr/>
          </p:nvCxnSpPr>
          <p:spPr>
            <a:xfrm flipH="1">
              <a:off x="5669440" y="1632850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F5F4FDEB-CB37-4D18-BC6C-16913113BB0E}"/>
                </a:ext>
              </a:extLst>
            </p:cNvPr>
            <p:cNvCxnSpPr/>
            <p:nvPr/>
          </p:nvCxnSpPr>
          <p:spPr>
            <a:xfrm flipH="1">
              <a:off x="5669440" y="209937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B24CDBFD-F9FA-46D7-9112-78B51FC93079}"/>
                </a:ext>
              </a:extLst>
            </p:cNvPr>
            <p:cNvCxnSpPr/>
            <p:nvPr/>
          </p:nvCxnSpPr>
          <p:spPr>
            <a:xfrm flipH="1">
              <a:off x="5669440" y="46652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B94BED2D-2541-4EE8-A435-7C692E7AEFEC}"/>
                </a:ext>
              </a:extLst>
            </p:cNvPr>
            <p:cNvCxnSpPr/>
            <p:nvPr/>
          </p:nvCxnSpPr>
          <p:spPr>
            <a:xfrm flipH="1">
              <a:off x="5669440" y="23326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5F0C7369-88F8-4090-B81E-AD50438EBB30}"/>
                </a:ext>
              </a:extLst>
            </p:cNvPr>
            <p:cNvCxnSpPr/>
            <p:nvPr/>
          </p:nvCxnSpPr>
          <p:spPr>
            <a:xfrm flipH="1">
              <a:off x="5669440" y="69979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257A9F3A-5421-477B-8D9B-6D476150B5DD}"/>
                </a:ext>
              </a:extLst>
            </p:cNvPr>
            <p:cNvCxnSpPr/>
            <p:nvPr/>
          </p:nvCxnSpPr>
          <p:spPr>
            <a:xfrm flipH="1">
              <a:off x="5669442" y="6064859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F59FEDD5-81C7-4B9C-9CC4-3123C88E825D}"/>
                </a:ext>
              </a:extLst>
            </p:cNvPr>
            <p:cNvCxnSpPr/>
            <p:nvPr/>
          </p:nvCxnSpPr>
          <p:spPr>
            <a:xfrm flipH="1">
              <a:off x="5669442" y="5831595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26AB6F54-82E4-4ED2-BC89-6EDBEE1C6F9C}"/>
                </a:ext>
              </a:extLst>
            </p:cNvPr>
            <p:cNvCxnSpPr/>
            <p:nvPr/>
          </p:nvCxnSpPr>
          <p:spPr>
            <a:xfrm flipH="1">
              <a:off x="5669442" y="6298124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AF3868FE-953A-460B-86D3-FB776C7928FA}"/>
                </a:ext>
              </a:extLst>
            </p:cNvPr>
            <p:cNvCxnSpPr/>
            <p:nvPr/>
          </p:nvCxnSpPr>
          <p:spPr>
            <a:xfrm flipH="1">
              <a:off x="5669442" y="6764652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A485E06A-327A-46CC-BBF1-DB69A91A4B62}"/>
                </a:ext>
              </a:extLst>
            </p:cNvPr>
            <p:cNvCxnSpPr/>
            <p:nvPr/>
          </p:nvCxnSpPr>
          <p:spPr>
            <a:xfrm flipH="1">
              <a:off x="5669442" y="6531388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1228D61A-BABD-4072-9D37-78263F26A131}"/>
                </a:ext>
              </a:extLst>
            </p:cNvPr>
            <p:cNvCxnSpPr/>
            <p:nvPr/>
          </p:nvCxnSpPr>
          <p:spPr>
            <a:xfrm flipH="1">
              <a:off x="5669442" y="5365067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E8C32E8B-5AAC-450F-B839-5EDC7BE63D6B}"/>
                </a:ext>
              </a:extLst>
            </p:cNvPr>
            <p:cNvCxnSpPr/>
            <p:nvPr/>
          </p:nvCxnSpPr>
          <p:spPr>
            <a:xfrm flipH="1">
              <a:off x="5669442" y="5131803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C243ADD-C849-441B-AFCA-5AF06EDAE93C}"/>
                </a:ext>
              </a:extLst>
            </p:cNvPr>
            <p:cNvCxnSpPr/>
            <p:nvPr/>
          </p:nvCxnSpPr>
          <p:spPr>
            <a:xfrm flipH="1">
              <a:off x="5669442" y="5598331"/>
              <a:ext cx="6764642" cy="0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92483CF1-0CD6-4D9D-AEFE-16F3675D4D4D}"/>
                </a:ext>
              </a:extLst>
            </p:cNvPr>
            <p:cNvCxnSpPr/>
            <p:nvPr/>
          </p:nvCxnSpPr>
          <p:spPr>
            <a:xfrm>
              <a:off x="730228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86B05B28-E1C7-4C69-9380-A77788D9250C}"/>
                </a:ext>
              </a:extLst>
            </p:cNvPr>
            <p:cNvCxnSpPr/>
            <p:nvPr/>
          </p:nvCxnSpPr>
          <p:spPr>
            <a:xfrm>
              <a:off x="7069024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115F1FF-6478-4B54-AED8-CF9CAC5F2121}"/>
                </a:ext>
              </a:extLst>
            </p:cNvPr>
            <p:cNvCxnSpPr/>
            <p:nvPr/>
          </p:nvCxnSpPr>
          <p:spPr>
            <a:xfrm>
              <a:off x="6602496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556F888-378B-474C-A6E4-248CF90EB59A}"/>
                </a:ext>
              </a:extLst>
            </p:cNvPr>
            <p:cNvCxnSpPr/>
            <p:nvPr/>
          </p:nvCxnSpPr>
          <p:spPr>
            <a:xfrm>
              <a:off x="6369232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B7AD5C66-904C-49E9-A5BE-10AA37FFB35D}"/>
                </a:ext>
              </a:extLst>
            </p:cNvPr>
            <p:cNvCxnSpPr/>
            <p:nvPr/>
          </p:nvCxnSpPr>
          <p:spPr>
            <a:xfrm>
              <a:off x="6835760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B8F6F0BE-16AA-460A-8074-08A3510E0572}"/>
                </a:ext>
              </a:extLst>
            </p:cNvPr>
            <p:cNvCxnSpPr/>
            <p:nvPr/>
          </p:nvCxnSpPr>
          <p:spPr>
            <a:xfrm>
              <a:off x="5902703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865A9-A359-426E-81EC-CAD4753B7E88}"/>
                </a:ext>
              </a:extLst>
            </p:cNvPr>
            <p:cNvCxnSpPr/>
            <p:nvPr/>
          </p:nvCxnSpPr>
          <p:spPr>
            <a:xfrm>
              <a:off x="6135968" y="0"/>
              <a:ext cx="0" cy="6994525"/>
            </a:xfrm>
            <a:prstGeom prst="line">
              <a:avLst/>
            </a:prstGeom>
            <a:noFill/>
            <a:ln w="9525" cap="flat" cmpd="sng" algn="ctr">
              <a:solidFill>
                <a:srgbClr val="80BCEB"/>
              </a:solidFill>
              <a:prstDash val="sysDot"/>
              <a:headEnd type="none"/>
              <a:tailEnd type="none"/>
            </a:ln>
            <a:effectLst/>
          </p:spPr>
        </p:cxnSp>
      </p:grpSp>
      <p:sp>
        <p:nvSpPr>
          <p:cNvPr id="270" name="Freeform 9">
            <a:extLst>
              <a:ext uri="{FF2B5EF4-FFF2-40B4-BE49-F238E27FC236}">
                <a16:creationId xmlns:a16="http://schemas.microsoft.com/office/drawing/2014/main" id="{F20E908C-A7C8-46B1-BCFA-7DFD2584C236}"/>
              </a:ext>
            </a:extLst>
          </p:cNvPr>
          <p:cNvSpPr>
            <a:spLocks/>
          </p:cNvSpPr>
          <p:nvPr userDrawn="1"/>
        </p:nvSpPr>
        <p:spPr bwMode="auto">
          <a:xfrm>
            <a:off x="7634015" y="1347163"/>
            <a:ext cx="3001693" cy="1835131"/>
          </a:xfrm>
          <a:custGeom>
            <a:avLst/>
            <a:gdLst>
              <a:gd name="T0" fmla="*/ 0 w 968"/>
              <a:gd name="T1" fmla="*/ 586 h 586"/>
              <a:gd name="T2" fmla="*/ 0 w 968"/>
              <a:gd name="T3" fmla="*/ 0 h 586"/>
              <a:gd name="T4" fmla="*/ 795 w 968"/>
              <a:gd name="T5" fmla="*/ 0 h 586"/>
              <a:gd name="T6" fmla="*/ 795 w 968"/>
              <a:gd name="T7" fmla="*/ 413 h 586"/>
              <a:gd name="T8" fmla="*/ 968 w 968"/>
              <a:gd name="T9" fmla="*/ 586 h 586"/>
              <a:gd name="T10" fmla="*/ 0 w 968"/>
              <a:gd name="T11" fmla="*/ 586 h 586"/>
              <a:gd name="connsiteX0" fmla="*/ 174 w 10174"/>
              <a:gd name="connsiteY0" fmla="*/ 10026 h 10026"/>
              <a:gd name="connsiteX1" fmla="*/ 0 w 10174"/>
              <a:gd name="connsiteY1" fmla="*/ 0 h 10026"/>
              <a:gd name="connsiteX2" fmla="*/ 8387 w 10174"/>
              <a:gd name="connsiteY2" fmla="*/ 26 h 10026"/>
              <a:gd name="connsiteX3" fmla="*/ 8387 w 10174"/>
              <a:gd name="connsiteY3" fmla="*/ 7074 h 10026"/>
              <a:gd name="connsiteX4" fmla="*/ 10174 w 10174"/>
              <a:gd name="connsiteY4" fmla="*/ 10026 h 10026"/>
              <a:gd name="connsiteX5" fmla="*/ 174 w 10174"/>
              <a:gd name="connsiteY5" fmla="*/ 10026 h 10026"/>
              <a:gd name="connsiteX0" fmla="*/ 0 w 10190"/>
              <a:gd name="connsiteY0" fmla="*/ 10039 h 10039"/>
              <a:gd name="connsiteX1" fmla="*/ 16 w 10190"/>
              <a:gd name="connsiteY1" fmla="*/ 0 h 10039"/>
              <a:gd name="connsiteX2" fmla="*/ 8403 w 10190"/>
              <a:gd name="connsiteY2" fmla="*/ 26 h 10039"/>
              <a:gd name="connsiteX3" fmla="*/ 8403 w 10190"/>
              <a:gd name="connsiteY3" fmla="*/ 7074 h 10039"/>
              <a:gd name="connsiteX4" fmla="*/ 10190 w 10190"/>
              <a:gd name="connsiteY4" fmla="*/ 10026 h 10039"/>
              <a:gd name="connsiteX5" fmla="*/ 0 w 10190"/>
              <a:gd name="connsiteY5" fmla="*/ 10039 h 10039"/>
              <a:gd name="connsiteX0" fmla="*/ 0 w 10182"/>
              <a:gd name="connsiteY0" fmla="*/ 10039 h 10039"/>
              <a:gd name="connsiteX1" fmla="*/ 8 w 10182"/>
              <a:gd name="connsiteY1" fmla="*/ 0 h 10039"/>
              <a:gd name="connsiteX2" fmla="*/ 8395 w 10182"/>
              <a:gd name="connsiteY2" fmla="*/ 26 h 10039"/>
              <a:gd name="connsiteX3" fmla="*/ 8395 w 10182"/>
              <a:gd name="connsiteY3" fmla="*/ 7074 h 10039"/>
              <a:gd name="connsiteX4" fmla="*/ 10182 w 10182"/>
              <a:gd name="connsiteY4" fmla="*/ 10026 h 10039"/>
              <a:gd name="connsiteX5" fmla="*/ 0 w 10182"/>
              <a:gd name="connsiteY5" fmla="*/ 10039 h 10039"/>
              <a:gd name="connsiteX0" fmla="*/ 9 w 10175"/>
              <a:gd name="connsiteY0" fmla="*/ 10026 h 10026"/>
              <a:gd name="connsiteX1" fmla="*/ 1 w 10175"/>
              <a:gd name="connsiteY1" fmla="*/ 0 h 10026"/>
              <a:gd name="connsiteX2" fmla="*/ 8388 w 10175"/>
              <a:gd name="connsiteY2" fmla="*/ 26 h 10026"/>
              <a:gd name="connsiteX3" fmla="*/ 8388 w 10175"/>
              <a:gd name="connsiteY3" fmla="*/ 7074 h 10026"/>
              <a:gd name="connsiteX4" fmla="*/ 10175 w 10175"/>
              <a:gd name="connsiteY4" fmla="*/ 10026 h 10026"/>
              <a:gd name="connsiteX5" fmla="*/ 9 w 10175"/>
              <a:gd name="connsiteY5" fmla="*/ 10026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5" h="10026">
                <a:moveTo>
                  <a:pt x="9" y="10026"/>
                </a:moveTo>
                <a:cubicBezTo>
                  <a:pt x="14" y="6680"/>
                  <a:pt x="-4" y="3346"/>
                  <a:pt x="1" y="0"/>
                </a:cubicBezTo>
                <a:lnTo>
                  <a:pt x="8388" y="26"/>
                </a:lnTo>
                <a:lnTo>
                  <a:pt x="8388" y="7074"/>
                </a:lnTo>
                <a:lnTo>
                  <a:pt x="10175" y="10026"/>
                </a:lnTo>
                <a:lnTo>
                  <a:pt x="9" y="10026"/>
                </a:lnTo>
                <a:close/>
              </a:path>
            </a:pathLst>
          </a:custGeom>
          <a:noFill/>
          <a:ln w="44450" cap="flat">
            <a:solidFill>
              <a:srgbClr val="80BCE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8963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</a:endParaRP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38ECB051-C16B-41AE-98F0-6945CC7F47CE}"/>
              </a:ext>
            </a:extLst>
          </p:cNvPr>
          <p:cNvGrpSpPr/>
          <p:nvPr userDrawn="1"/>
        </p:nvGrpSpPr>
        <p:grpSpPr>
          <a:xfrm>
            <a:off x="8077161" y="1805093"/>
            <a:ext cx="1599870" cy="912551"/>
            <a:chOff x="8239124" y="1841027"/>
            <a:chExt cx="1631951" cy="930718"/>
          </a:xfrm>
        </p:grpSpPr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BE1AEC17-D02A-43BC-BDE4-A4F7A5115CCF}"/>
                </a:ext>
              </a:extLst>
            </p:cNvPr>
            <p:cNvCxnSpPr/>
            <p:nvPr/>
          </p:nvCxnSpPr>
          <p:spPr>
            <a:xfrm>
              <a:off x="8239124" y="1841027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83D3FFFA-1901-4501-8313-78FFEEAD130B}"/>
                </a:ext>
              </a:extLst>
            </p:cNvPr>
            <p:cNvCxnSpPr/>
            <p:nvPr/>
          </p:nvCxnSpPr>
          <p:spPr>
            <a:xfrm>
              <a:off x="8239124" y="2306386"/>
              <a:ext cx="163195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207B9835-428B-4D63-B944-240145AF482A}"/>
                </a:ext>
              </a:extLst>
            </p:cNvPr>
            <p:cNvCxnSpPr/>
            <p:nvPr/>
          </p:nvCxnSpPr>
          <p:spPr>
            <a:xfrm flipV="1">
              <a:off x="8239124" y="2771745"/>
              <a:ext cx="927101" cy="0"/>
            </a:xfrm>
            <a:prstGeom prst="line">
              <a:avLst/>
            </a:prstGeom>
            <a:noFill/>
            <a:ln w="44450" cap="flat">
              <a:solidFill>
                <a:srgbClr val="80BC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75" name="Rectangle 274">
            <a:extLst>
              <a:ext uri="{FF2B5EF4-FFF2-40B4-BE49-F238E27FC236}">
                <a16:creationId xmlns:a16="http://schemas.microsoft.com/office/drawing/2014/main" id="{3FDFBF7C-79FA-4244-A74E-66B0CB4D3478}"/>
              </a:ext>
            </a:extLst>
          </p:cNvPr>
          <p:cNvSpPr/>
          <p:nvPr userDrawn="1"/>
        </p:nvSpPr>
        <p:spPr bwMode="auto">
          <a:xfrm>
            <a:off x="5557989" y="0"/>
            <a:ext cx="6634011" cy="6861325"/>
          </a:xfrm>
          <a:prstGeom prst="rect">
            <a:avLst/>
          </a:prstGeom>
          <a:gradFill>
            <a:gsLst>
              <a:gs pos="84000">
                <a:srgbClr val="0078D7">
                  <a:alpha val="0"/>
                </a:srgbClr>
              </a:gs>
              <a:gs pos="14000">
                <a:srgbClr val="0078D7"/>
              </a:gs>
            </a:gsLst>
            <a:lin ang="204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02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40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9C7AB-4E2A-4A1D-99E8-317151227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" y="0"/>
            <a:ext cx="1219027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16DCA7-7A2D-4A51-8F0C-E1A4CE0AB177}"/>
              </a:ext>
            </a:extLst>
          </p:cNvPr>
          <p:cNvSpPr/>
          <p:nvPr userDrawn="1"/>
        </p:nvSpPr>
        <p:spPr bwMode="auto">
          <a:xfrm>
            <a:off x="0" y="-976"/>
            <a:ext cx="12192000" cy="6858977"/>
          </a:xfrm>
          <a:prstGeom prst="rect">
            <a:avLst/>
          </a:prstGeom>
          <a:gradFill>
            <a:gsLst>
              <a:gs pos="100000">
                <a:schemeClr val="bg1">
                  <a:lumMod val="0"/>
                  <a:alpha val="43000"/>
                </a:schemeClr>
              </a:gs>
              <a:gs pos="16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638C1E-3C14-47CA-8D50-48830F06A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55" y="428608"/>
            <a:ext cx="878803" cy="1874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18950D-BA52-4C37-9FC7-9B2441DAB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544" y="3029995"/>
            <a:ext cx="9401560" cy="1793104"/>
          </a:xfrm>
          <a:noFill/>
        </p:spPr>
        <p:txBody>
          <a:bodyPr lIns="0" tIns="0" rIns="0" bIns="182880" anchor="b" anchorCtr="0"/>
          <a:lstStyle>
            <a:lvl1pPr>
              <a:defRPr sz="5294" strike="noStrike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Microsoft 365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B7969DA-51E9-4FB3-BFCC-63C88E8086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426" y="4838790"/>
            <a:ext cx="9401560" cy="945435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68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9755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9227442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26424" y="2135536"/>
            <a:ext cx="11336039" cy="4288197"/>
          </a:xfrm>
        </p:spPr>
        <p:txBody>
          <a:bodyPr bIns="1737360" anchor="ctr">
            <a:noAutofit/>
          </a:bodyPr>
          <a:lstStyle>
            <a:lvl1pPr algn="ctr">
              <a:defRPr sz="1961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F997AC3-87B6-4E0B-88C2-A05069E41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39343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129490004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87566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>
            <a:extLst>
              <a:ext uri="{FF2B5EF4-FFF2-40B4-BE49-F238E27FC236}">
                <a16:creationId xmlns:a16="http://schemas.microsoft.com/office/drawing/2014/main" id="{51E9DCD3-357B-4AF7-BDD2-18E09F714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5" y="1184319"/>
            <a:ext cx="7477989" cy="3535032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370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691258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425" y="1829711"/>
            <a:ext cx="7477989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688BD8D-D2E4-4DFC-B39C-D55D8436235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28494" y="6318462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2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DE7C-8AED-4A87-A171-2EB14E4B9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81" y="437140"/>
            <a:ext cx="896425" cy="1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7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32.emf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B848F-41C5-41C9-B729-AD85A2C0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CFBC7-9973-430F-948C-32E923D26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054EB-7B6D-477E-95D9-9F89D1A86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A4C7-CD4D-43D9-9BD6-72369388BD31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2B23A-168F-4CB7-BFE2-DE3925A44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BF644-AB57-48CA-9F67-FEFC1F78C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FD2-361F-4A98-BA5C-38E7035CF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7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95" r:id="rId25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9" name="NEW Brand Colors 2018">
            <a:extLst>
              <a:ext uri="{FF2B5EF4-FFF2-40B4-BE49-F238E27FC236}">
                <a16:creationId xmlns:a16="http://schemas.microsoft.com/office/drawing/2014/main" id="{9D5783B5-1069-4509-929A-C02C0B0887F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988" y="2942644"/>
            <a:ext cx="6858000" cy="972712"/>
          </a:xfrm>
          <a:prstGeom prst="rect">
            <a:avLst/>
          </a:prstGeom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8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1" kern="1200" cap="none" spc="-5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1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297541" y="6395935"/>
            <a:ext cx="454128" cy="10863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784" b="0" cap="none" spc="0" baseline="0" smtClean="0">
                <a:ln w="3175">
                  <a:noFill/>
                </a:ln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ED077441-DF17-4513-BACB-525ED94CFAE4}" type="slidenum">
              <a:rPr lang="en-US" smtClean="0"/>
              <a:pPr algn="r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transition>
    <p:fade/>
  </p:transition>
  <p:hf hdr="0" ftr="0" dt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313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2102">
          <p15:clr>
            <a:srgbClr val="A4A3A4"/>
          </p15:clr>
        </p15:guide>
        <p15:guide id="8" pos="3918">
          <p15:clr>
            <a:srgbClr val="A4A3A4"/>
          </p15:clr>
        </p15:guide>
        <p15:guide id="12" pos="5731">
          <p15:clr>
            <a:srgbClr val="A4A3A4"/>
          </p15:clr>
        </p15:guide>
        <p15:guide id="16" pos="288">
          <p15:clr>
            <a:srgbClr val="A4A3A4"/>
          </p15:clr>
        </p15:guide>
        <p15:guide id="17" pos="7546">
          <p15:clr>
            <a:srgbClr val="A4A3A4"/>
          </p15:clr>
        </p15:guide>
        <p15:guide id="25" orient="horz" pos="287">
          <p15:clr>
            <a:srgbClr val="A4A3A4"/>
          </p15:clr>
        </p15:guide>
        <p15:guide id="26" orient="horz" pos="4118">
          <p15:clr>
            <a:srgbClr val="A4A3A4"/>
          </p15:clr>
        </p15:guide>
        <p15:guide id="27" orient="horz" pos="387">
          <p15:clr>
            <a:srgbClr val="A4A3A4"/>
          </p15:clr>
        </p15:guide>
        <p15:guide id="32" orient="horz" pos="675">
          <p15:clr>
            <a:srgbClr val="A4A3A4"/>
          </p15:clr>
        </p15:guide>
        <p15:guide id="33" orient="horz" pos="965">
          <p15:clr>
            <a:srgbClr val="A4A3A4"/>
          </p15:clr>
        </p15:guide>
        <p15:guide id="34" orient="horz" pos="1253">
          <p15:clr>
            <a:srgbClr val="A4A3A4"/>
          </p15:clr>
        </p15:guide>
        <p15:guide id="35" orient="horz" pos="1538">
          <p15:clr>
            <a:srgbClr val="A4A3A4"/>
          </p15:clr>
        </p15:guide>
        <p15:guide id="36" orient="horz" pos="1826">
          <p15:clr>
            <a:srgbClr val="A4A3A4"/>
          </p15:clr>
        </p15:guide>
        <p15:guide id="37" orient="horz" pos="2115">
          <p15:clr>
            <a:srgbClr val="A4A3A4"/>
          </p15:clr>
        </p15:guide>
        <p15:guide id="38" orient="horz" pos="2406">
          <p15:clr>
            <a:srgbClr val="A4A3A4"/>
          </p15:clr>
        </p15:guide>
        <p15:guide id="39" orient="horz" pos="2694">
          <p15:clr>
            <a:srgbClr val="A4A3A4"/>
          </p15:clr>
        </p15:guide>
        <p15:guide id="40" orient="horz" pos="2981">
          <p15:clr>
            <a:srgbClr val="A4A3A4"/>
          </p15:clr>
        </p15:guide>
        <p15:guide id="41" orient="horz" pos="3267">
          <p15:clr>
            <a:srgbClr val="A4A3A4"/>
          </p15:clr>
        </p15:guide>
        <p15:guide id="42" orient="horz" pos="3557">
          <p15:clr>
            <a:srgbClr val="A4A3A4"/>
          </p15:clr>
        </p15:guide>
        <p15:guide id="43" orient="horz" pos="3842">
          <p15:clr>
            <a:srgbClr val="A4A3A4"/>
          </p15:clr>
        </p15:guide>
        <p15:guide id="44" pos="4824">
          <p15:clr>
            <a:srgbClr val="FBAE4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424" y="435824"/>
            <a:ext cx="11336039" cy="744014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37319" y="1866615"/>
            <a:ext cx="11336039" cy="12764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8817" y="3012080"/>
            <a:ext cx="6858623" cy="83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66C9DB-A981-45BC-B811-A6F95811A81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9878" y="3221594"/>
            <a:ext cx="6858000" cy="4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3137" b="0" kern="1200" cap="none" spc="-147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549" kern="1200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224097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448193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3pPr>
      <a:lvl4pPr marL="672290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896386" marR="0" indent="0" algn="l" defTabSz="914367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568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73">
          <p15:clr>
            <a:srgbClr val="C35EA4"/>
          </p15:clr>
        </p15:guide>
        <p15:guide id="4" pos="1517">
          <p15:clr>
            <a:srgbClr val="C35EA4"/>
          </p15:clr>
        </p15:guide>
        <p15:guide id="5" pos="2608">
          <p15:clr>
            <a:srgbClr val="C35EA4"/>
          </p15:clr>
        </p15:guide>
        <p15:guide id="6" pos="2751">
          <p15:clr>
            <a:srgbClr val="C35EA4"/>
          </p15:clr>
        </p15:guide>
        <p15:guide id="7" pos="3844">
          <p15:clr>
            <a:srgbClr val="C35EA4"/>
          </p15:clr>
        </p15:guide>
        <p15:guide id="8" pos="3989">
          <p15:clr>
            <a:srgbClr val="C35EA4"/>
          </p15:clr>
        </p15:guide>
        <p15:guide id="9" pos="5079">
          <p15:clr>
            <a:srgbClr val="C35EA4"/>
          </p15:clr>
        </p15:guide>
        <p15:guide id="10" pos="5222">
          <p15:clr>
            <a:srgbClr val="C35EA4"/>
          </p15:clr>
        </p15:guide>
        <p15:guide id="11" pos="6317">
          <p15:clr>
            <a:srgbClr val="C35EA4"/>
          </p15:clr>
        </p15:guide>
        <p15:guide id="12" pos="6460">
          <p15:clr>
            <a:srgbClr val="C35EA4"/>
          </p15:clr>
        </p15:guide>
        <p15:guide id="16" pos="274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8">
          <p15:clr>
            <a:srgbClr val="5ACBF0"/>
          </p15:clr>
        </p15:guide>
        <p15:guide id="19" orient="horz" pos="1372">
          <p15:clr>
            <a:srgbClr val="5ACBF0"/>
          </p15:clr>
        </p15:guide>
        <p15:guide id="20" orient="horz" pos="612">
          <p15:clr>
            <a:srgbClr val="5ACBF0"/>
          </p15:clr>
        </p15:guide>
        <p15:guide id="21" orient="horz" pos="1515">
          <p15:clr>
            <a:srgbClr val="5ACBF0"/>
          </p15:clr>
        </p15:guide>
        <p15:guide id="22" orient="horz" pos="2127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0">
          <p15:clr>
            <a:srgbClr val="F26B43"/>
          </p15:clr>
        </p15:guide>
        <p15:guide id="26" orient="horz" pos="4127">
          <p15:clr>
            <a:srgbClr val="F26B43"/>
          </p15:clr>
        </p15:guide>
        <p15:guide id="27" orient="horz" pos="2889">
          <p15:clr>
            <a:srgbClr val="5ACBF0"/>
          </p15:clr>
        </p15:guide>
        <p15:guide id="28" orient="horz" pos="3032">
          <p15:clr>
            <a:srgbClr val="5ACBF0"/>
          </p15:clr>
        </p15:guide>
        <p15:guide id="29" orient="horz" pos="3648">
          <p15:clr>
            <a:srgbClr val="5ACBF0"/>
          </p15:clr>
        </p15:guide>
        <p15:guide id="30" orient="horz" pos="3792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2.tmp"/><Relationship Id="rId4" Type="http://schemas.openxmlformats.org/officeDocument/2006/relationships/image" Target="../media/image41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9.png"/><Relationship Id="rId4" Type="http://schemas.openxmlformats.org/officeDocument/2006/relationships/image" Target="../media/image48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mp"/><Relationship Id="rId3" Type="http://schemas.openxmlformats.org/officeDocument/2006/relationships/image" Target="../media/image49.png"/><Relationship Id="rId7" Type="http://schemas.openxmlformats.org/officeDocument/2006/relationships/image" Target="../media/image54.tmp"/><Relationship Id="rId12" Type="http://schemas.openxmlformats.org/officeDocument/2006/relationships/slide" Target="slide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mp"/><Relationship Id="rId11" Type="http://schemas.openxmlformats.org/officeDocument/2006/relationships/image" Target="../media/image58.tmp"/><Relationship Id="rId5" Type="http://schemas.openxmlformats.org/officeDocument/2006/relationships/image" Target="../media/image52.tmp"/><Relationship Id="rId10" Type="http://schemas.openxmlformats.org/officeDocument/2006/relationships/image" Target="../media/image57.png"/><Relationship Id="rId4" Type="http://schemas.openxmlformats.org/officeDocument/2006/relationships/image" Target="../media/image51.tmp"/><Relationship Id="rId9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tmp"/><Relationship Id="rId7" Type="http://schemas.openxmlformats.org/officeDocument/2006/relationships/image" Target="../media/image63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tmp"/><Relationship Id="rId5" Type="http://schemas.openxmlformats.org/officeDocument/2006/relationships/image" Target="../media/image61.tmp"/><Relationship Id="rId10" Type="http://schemas.openxmlformats.org/officeDocument/2006/relationships/slide" Target="slide2.xml"/><Relationship Id="rId4" Type="http://schemas.openxmlformats.org/officeDocument/2006/relationships/image" Target="../media/image60.tmp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2355F-80C9-45D1-8145-3280ECF19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3" y="0"/>
            <a:ext cx="1410056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934D63-15C8-41FF-B7CB-D0B29C72AFF3}"/>
              </a:ext>
            </a:extLst>
          </p:cNvPr>
          <p:cNvSpPr/>
          <p:nvPr/>
        </p:nvSpPr>
        <p:spPr bwMode="auto">
          <a:xfrm rot="5400000">
            <a:off x="1285260" y="-3888523"/>
            <a:ext cx="9623207" cy="12190275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10000"/>
                  <a:alpha val="71000"/>
                </a:schemeClr>
              </a:gs>
              <a:gs pos="43000">
                <a:schemeClr val="tx1">
                  <a:alpha val="49000"/>
                </a:schemeClr>
              </a:gs>
              <a:gs pos="74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4" rIns="182854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29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F8FE16-E6DF-4ED3-8258-5E3032E4D470}"/>
              </a:ext>
            </a:extLst>
          </p:cNvPr>
          <p:cNvSpPr/>
          <p:nvPr/>
        </p:nvSpPr>
        <p:spPr bwMode="auto">
          <a:xfrm>
            <a:off x="440712" y="2151829"/>
            <a:ext cx="4817207" cy="70540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B6E6C4-0437-47C7-96AE-F9ACB89A83D1}"/>
              </a:ext>
            </a:extLst>
          </p:cNvPr>
          <p:cNvSpPr/>
          <p:nvPr/>
        </p:nvSpPr>
        <p:spPr>
          <a:xfrm>
            <a:off x="7228115" y="2481545"/>
            <a:ext cx="4732828" cy="13111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1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Surface Hub </a:t>
            </a:r>
            <a:r>
              <a:rPr lang="en-US" sz="4800" spc="-98" dirty="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702040204020203" pitchFamily="34" charset="0"/>
              </a:rPr>
              <a:t>2S</a:t>
            </a:r>
            <a:r>
              <a:rPr kumimoji="0" lang="en-US" sz="48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 </a:t>
            </a:r>
            <a:br>
              <a:rPr kumimoji="0" lang="en-US" sz="48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</a:br>
            <a:r>
              <a:rPr kumimoji="0" lang="en-US" sz="4000" b="0" i="0" u="none" strike="noStrike" kern="1200" cap="none" spc="-98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702040204020203" pitchFamily="34" charset="0"/>
              </a:rPr>
              <a:t>Teams Guide</a:t>
            </a:r>
          </a:p>
        </p:txBody>
      </p:sp>
    </p:spTree>
    <p:extLst>
      <p:ext uri="{BB962C8B-B14F-4D97-AF65-F5344CB8AC3E}">
        <p14:creationId xmlns:p14="http://schemas.microsoft.com/office/powerpoint/2010/main" val="506611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0DD1-B219-46AC-AE6A-942B14F5E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B406A-8566-49EF-826A-39E7AD1A4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Schedule a Teams meeting</a:t>
            </a:r>
            <a:r>
              <a:rPr lang="en-US" dirty="0"/>
              <a:t> – Schedule with Teams</a:t>
            </a:r>
          </a:p>
          <a:p>
            <a:r>
              <a:rPr lang="en-US" dirty="0">
                <a:hlinkClick r:id="rId3" action="ppaction://hlinksldjump"/>
              </a:rPr>
              <a:t>Join or Start a Teams meeting</a:t>
            </a:r>
            <a:r>
              <a:rPr lang="en-US" dirty="0"/>
              <a:t> – Start from Welcome screen</a:t>
            </a:r>
          </a:p>
          <a:p>
            <a:r>
              <a:rPr lang="en-US" dirty="0">
                <a:hlinkClick r:id="rId4" action="ppaction://hlinksldjump"/>
              </a:rPr>
              <a:t>Teams meeting controls</a:t>
            </a:r>
            <a:r>
              <a:rPr lang="en-US" dirty="0"/>
              <a:t> – Video, Microphone, Share, Whiteboard</a:t>
            </a:r>
          </a:p>
          <a:p>
            <a:r>
              <a:rPr lang="en-US" dirty="0">
                <a:hlinkClick r:id="rId5" action="ppaction://hlinksldjump"/>
              </a:rPr>
              <a:t>Teams meeting options</a:t>
            </a:r>
            <a:r>
              <a:rPr lang="en-US" dirty="0"/>
              <a:t> – Full screen, change camera</a:t>
            </a:r>
          </a:p>
          <a:p>
            <a:r>
              <a:rPr lang="en-US" dirty="0">
                <a:hlinkClick r:id="rId6" action="ppaction://hlinksldjump"/>
              </a:rPr>
              <a:t>Add someone to the meeting</a:t>
            </a:r>
            <a:r>
              <a:rPr lang="en-US" dirty="0"/>
              <a:t> – Invite participants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2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89B3F9-B347-4E75-8239-B58AEF8E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93" y="758249"/>
            <a:ext cx="7288500" cy="5514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9CD71D-9677-4268-A698-7D0685D00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345"/>
          <a:stretch/>
        </p:blipFill>
        <p:spPr>
          <a:xfrm>
            <a:off x="872358" y="758249"/>
            <a:ext cx="2603345" cy="551589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E2880F9-8AD7-4729-A9A8-E8399E6B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9" y="4845074"/>
            <a:ext cx="4086255" cy="47149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FC950E-CEC1-4918-9F9B-D204FA8C048D}"/>
              </a:ext>
            </a:extLst>
          </p:cNvPr>
          <p:cNvSpPr/>
          <p:nvPr/>
        </p:nvSpPr>
        <p:spPr>
          <a:xfrm>
            <a:off x="809293" y="2295832"/>
            <a:ext cx="611467" cy="50636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4C1850-1DB6-43F0-B563-562A8F5F9C12}"/>
              </a:ext>
            </a:extLst>
          </p:cNvPr>
          <p:cNvSpPr/>
          <p:nvPr/>
        </p:nvSpPr>
        <p:spPr>
          <a:xfrm>
            <a:off x="1460090" y="5869858"/>
            <a:ext cx="1892709" cy="35396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4DBDD8-D037-483B-AD97-8DE3F3A8054F}"/>
              </a:ext>
            </a:extLst>
          </p:cNvPr>
          <p:cNvSpPr/>
          <p:nvPr/>
        </p:nvSpPr>
        <p:spPr>
          <a:xfrm>
            <a:off x="9021096" y="1902542"/>
            <a:ext cx="2448233" cy="585019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9AB9C69-BC9D-429F-A245-A90FB991F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24" y="367721"/>
            <a:ext cx="4262469" cy="781056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86F4FF-F15E-4483-8E9D-5BF42CDAD4D1}"/>
              </a:ext>
            </a:extLst>
          </p:cNvPr>
          <p:cNvCxnSpPr>
            <a:cxnSpLocks/>
          </p:cNvCxnSpPr>
          <p:nvPr/>
        </p:nvCxnSpPr>
        <p:spPr>
          <a:xfrm>
            <a:off x="1460090" y="5335115"/>
            <a:ext cx="339213" cy="53474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78BD7C-8B1B-48D9-9E5E-68771CDEBF61}"/>
              </a:ext>
            </a:extLst>
          </p:cNvPr>
          <p:cNvCxnSpPr>
            <a:cxnSpLocks/>
          </p:cNvCxnSpPr>
          <p:nvPr/>
        </p:nvCxnSpPr>
        <p:spPr>
          <a:xfrm>
            <a:off x="8749013" y="1148777"/>
            <a:ext cx="326161" cy="75376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A94DA20-FBB1-4ECF-AF12-B382F50C9F1E}"/>
              </a:ext>
            </a:extLst>
          </p:cNvPr>
          <p:cNvSpPr/>
          <p:nvPr/>
        </p:nvSpPr>
        <p:spPr>
          <a:xfrm>
            <a:off x="10289458" y="5807241"/>
            <a:ext cx="1125794" cy="36250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F62E27-D96D-443C-81D8-F156383725A2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596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outdoor, water&#10;&#10;Description automatically generated">
            <a:extLst>
              <a:ext uri="{FF2B5EF4-FFF2-40B4-BE49-F238E27FC236}">
                <a16:creationId xmlns:a16="http://schemas.microsoft.com/office/drawing/2014/main" id="{A275E999-A5FD-4784-9B15-DA68BE8D3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"/>
            <a:ext cx="12192000" cy="684719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EC69FED-8171-4435-A74B-A3C0C003E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5" y="2025750"/>
            <a:ext cx="3810028" cy="78105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8F16C-ED24-4E03-9BFE-60C955D76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05" y="3480924"/>
            <a:ext cx="3243286" cy="476253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7F2CF2-23E8-479D-87E7-31E9BBBA1585}"/>
              </a:ext>
            </a:extLst>
          </p:cNvPr>
          <p:cNvCxnSpPr>
            <a:cxnSpLocks/>
          </p:cNvCxnSpPr>
          <p:nvPr/>
        </p:nvCxnSpPr>
        <p:spPr>
          <a:xfrm>
            <a:off x="4776033" y="2357668"/>
            <a:ext cx="341657" cy="25771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A1566A-5078-4824-BE86-68D036F9C335}"/>
              </a:ext>
            </a:extLst>
          </p:cNvPr>
          <p:cNvCxnSpPr>
            <a:cxnSpLocks/>
          </p:cNvCxnSpPr>
          <p:nvPr/>
        </p:nvCxnSpPr>
        <p:spPr>
          <a:xfrm flipV="1">
            <a:off x="4531991" y="3603523"/>
            <a:ext cx="541454" cy="11552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C94CFD-DE67-4276-AAC1-D963B7CC9A03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1488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0C99DD3-AE9A-4C0E-959E-112CDB13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16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1098471-5BC0-4AB5-B9D2-47F31F515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37" y="784197"/>
            <a:ext cx="4686334" cy="46196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8398FE4-1F09-4277-8D2D-FB218B36E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41" y="3021802"/>
            <a:ext cx="4400582" cy="814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51A24-1EB2-4558-A005-4B48330FD3D3}"/>
              </a:ext>
            </a:extLst>
          </p:cNvPr>
          <p:cNvSpPr txBox="1"/>
          <p:nvPr/>
        </p:nvSpPr>
        <p:spPr>
          <a:xfrm>
            <a:off x="10250129" y="4562167"/>
            <a:ext cx="1818968" cy="648929"/>
          </a:xfrm>
          <a:prstGeom prst="rect">
            <a:avLst/>
          </a:prstGeom>
          <a:solidFill>
            <a:srgbClr val="1B191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0E81A-2B07-4E60-A54F-01F5980C6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387" y="4709418"/>
            <a:ext cx="1976452" cy="5953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C6F0C0-D0ED-4D78-AC75-6B2E29254CD8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6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611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3FD9554-D150-41C0-8532-69E301A4C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275" y="642028"/>
            <a:ext cx="4963450" cy="55739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7D61D-49CA-40C2-A99A-3F1053218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26" y="1624760"/>
            <a:ext cx="4648742" cy="1400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882D4-DBBC-4B57-A89A-62D613735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43" y="1353238"/>
            <a:ext cx="2676545" cy="38576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926F2-F743-4256-8F66-E8959B7A2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06" y="3068329"/>
            <a:ext cx="2428893" cy="40005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980A2-6882-400F-88A4-B5098667B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21" y="750443"/>
            <a:ext cx="2624157" cy="37147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B2AC8-B99D-4D1C-8179-771A2255A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5" y="2981783"/>
            <a:ext cx="2009790" cy="36671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DEFCD2-9011-4476-B340-E804B1C5A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98" y="2104156"/>
            <a:ext cx="2914671" cy="433391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151A29-7D87-4C73-A51F-5BBB36DADE8B}"/>
              </a:ext>
            </a:extLst>
          </p:cNvPr>
          <p:cNvCxnSpPr>
            <a:cxnSpLocks/>
          </p:cNvCxnSpPr>
          <p:nvPr/>
        </p:nvCxnSpPr>
        <p:spPr>
          <a:xfrm>
            <a:off x="3901710" y="1762817"/>
            <a:ext cx="385155" cy="34133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F24BCC-AE2D-47D2-A376-3D375B4B68AD}"/>
              </a:ext>
            </a:extLst>
          </p:cNvPr>
          <p:cNvCxnSpPr>
            <a:cxnSpLocks/>
          </p:cNvCxnSpPr>
          <p:nvPr/>
        </p:nvCxnSpPr>
        <p:spPr>
          <a:xfrm>
            <a:off x="5831712" y="1151913"/>
            <a:ext cx="0" cy="8345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8B12F6-ABA9-485D-9AA6-4FC7E3E1680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8224830" y="2305736"/>
            <a:ext cx="487468" cy="1511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03D249-4826-46D4-8544-3FA3642F86AB}"/>
              </a:ext>
            </a:extLst>
          </p:cNvPr>
          <p:cNvCxnSpPr>
            <a:cxnSpLocks/>
          </p:cNvCxnSpPr>
          <p:nvPr/>
        </p:nvCxnSpPr>
        <p:spPr>
          <a:xfrm flipV="1">
            <a:off x="4832555" y="2571136"/>
            <a:ext cx="280219" cy="45233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56860A-AD84-49A1-B130-1AD3AE167F38}"/>
              </a:ext>
            </a:extLst>
          </p:cNvPr>
          <p:cNvCxnSpPr>
            <a:cxnSpLocks/>
          </p:cNvCxnSpPr>
          <p:nvPr/>
        </p:nvCxnSpPr>
        <p:spPr>
          <a:xfrm flipH="1" flipV="1">
            <a:off x="6636774" y="2478944"/>
            <a:ext cx="442455" cy="50284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screen shot of a computer&#10;&#10;Description automatically generated">
            <a:extLst>
              <a:ext uri="{FF2B5EF4-FFF2-40B4-BE49-F238E27FC236}">
                <a16:creationId xmlns:a16="http://schemas.microsoft.com/office/drawing/2014/main" id="{699BE280-EC95-4982-BD78-32C4141379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85" y="3429000"/>
            <a:ext cx="1612191" cy="2728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39D908-1C40-48AE-B78B-A733CB2CD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185" y="5708855"/>
            <a:ext cx="1612191" cy="485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36AFEE-CEE4-4CFE-9E16-654F55806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5381" y="3386781"/>
            <a:ext cx="2022534" cy="1445827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070384-F828-4F88-9985-9A16D0AD9E23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7506740" y="4289757"/>
            <a:ext cx="2100445" cy="50346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F4E43B6-A09C-40DB-9CCF-FD287B00D5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83" y="1336007"/>
            <a:ext cx="2800370" cy="381003"/>
          </a:xfrm>
          <a:prstGeom prst="rect">
            <a:avLst/>
          </a:prstGeom>
          <a:ln>
            <a:solidFill>
              <a:srgbClr val="00B0F0"/>
            </a:solidFill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E6FAE2-E69B-4763-8C84-6E1353E2CEF1}"/>
              </a:ext>
            </a:extLst>
          </p:cNvPr>
          <p:cNvCxnSpPr>
            <a:cxnSpLocks/>
          </p:cNvCxnSpPr>
          <p:nvPr/>
        </p:nvCxnSpPr>
        <p:spPr>
          <a:xfrm flipH="1">
            <a:off x="7329948" y="1731879"/>
            <a:ext cx="113072" cy="3469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026EDA3-5588-48B1-8390-47CC46583B8F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12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173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3FD9554-D150-41C0-8532-69E301A4C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275" y="642028"/>
            <a:ext cx="4963450" cy="55739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151A29-7D87-4C73-A51F-5BBB36DADE8B}"/>
              </a:ext>
            </a:extLst>
          </p:cNvPr>
          <p:cNvCxnSpPr>
            <a:cxnSpLocks/>
          </p:cNvCxnSpPr>
          <p:nvPr/>
        </p:nvCxnSpPr>
        <p:spPr>
          <a:xfrm>
            <a:off x="5465869" y="5641258"/>
            <a:ext cx="736731" cy="23351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F24BCC-AE2D-47D2-A376-3D375B4B68AD}"/>
              </a:ext>
            </a:extLst>
          </p:cNvPr>
          <p:cNvCxnSpPr>
            <a:cxnSpLocks/>
          </p:cNvCxnSpPr>
          <p:nvPr/>
        </p:nvCxnSpPr>
        <p:spPr>
          <a:xfrm>
            <a:off x="7261211" y="4106024"/>
            <a:ext cx="200378" cy="171621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8B12F6-ABA9-485D-9AA6-4FC7E3E16806}"/>
              </a:ext>
            </a:extLst>
          </p:cNvPr>
          <p:cNvCxnSpPr>
            <a:cxnSpLocks/>
          </p:cNvCxnSpPr>
          <p:nvPr/>
        </p:nvCxnSpPr>
        <p:spPr>
          <a:xfrm flipH="1">
            <a:off x="8136194" y="5299471"/>
            <a:ext cx="356753" cy="5227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03D249-4826-46D4-8544-3FA3642F86AB}"/>
              </a:ext>
            </a:extLst>
          </p:cNvPr>
          <p:cNvCxnSpPr>
            <a:cxnSpLocks/>
          </p:cNvCxnSpPr>
          <p:nvPr/>
        </p:nvCxnSpPr>
        <p:spPr>
          <a:xfrm>
            <a:off x="5786284" y="4931880"/>
            <a:ext cx="985103" cy="89035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67EF80A-0CBC-4F9D-9350-32A5127A9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45" y="5460282"/>
            <a:ext cx="1652600" cy="36195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F7AB16-438F-4AB3-AB3C-27298B7CC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20" y="4497489"/>
            <a:ext cx="1676412" cy="40957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8E0813-B4FE-4362-9182-EB508D312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98" y="3725021"/>
            <a:ext cx="2290779" cy="38100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9075CF-417B-4034-99C9-3089A53FF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62" y="4869228"/>
            <a:ext cx="1943114" cy="40005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2" name="Picture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77CB70-FB42-47B4-A817-8EEF6D314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18" y="1487101"/>
            <a:ext cx="2364906" cy="304462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0446C1-D5D4-4E20-B708-A47A1B8442E0}"/>
              </a:ext>
            </a:extLst>
          </p:cNvPr>
          <p:cNvCxnSpPr>
            <a:cxnSpLocks/>
          </p:cNvCxnSpPr>
          <p:nvPr/>
        </p:nvCxnSpPr>
        <p:spPr>
          <a:xfrm flipV="1">
            <a:off x="8087032" y="2302573"/>
            <a:ext cx="1124086" cy="137857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50DB62-B85B-4789-9C64-DCBEF60CF5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4867" y="5375314"/>
            <a:ext cx="1617408" cy="84065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A00B78B-E0D2-4412-95F2-97E07DBD0A8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9799283" y="5088782"/>
            <a:ext cx="594288" cy="28653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765E3C3-AA70-4C1D-82A1-84D3E1207A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5226" y="1624760"/>
            <a:ext cx="4648742" cy="14002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5DA366-C455-42BD-939C-43BEE4A28F0B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10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613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9ED61F9-9EFA-4DAC-B3BB-2614FBE87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"/>
            <a:ext cx="12192000" cy="682466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B049134-9825-4ABD-81A1-5B7E14E65B98}"/>
              </a:ext>
            </a:extLst>
          </p:cNvPr>
          <p:cNvSpPr/>
          <p:nvPr/>
        </p:nvSpPr>
        <p:spPr>
          <a:xfrm>
            <a:off x="11287432" y="6327058"/>
            <a:ext cx="344129" cy="33429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C6E27B-4A3C-4B9E-BE25-0868BFEEF1C9}"/>
              </a:ext>
            </a:extLst>
          </p:cNvPr>
          <p:cNvSpPr/>
          <p:nvPr/>
        </p:nvSpPr>
        <p:spPr>
          <a:xfrm>
            <a:off x="10127226" y="1710813"/>
            <a:ext cx="1646903" cy="33429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5099E99-37C1-44B3-8DB4-4838B4E7E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03" y="1503332"/>
            <a:ext cx="5253076" cy="85249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AB987-8641-4B85-8E1D-CE49BD6E7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2" t="29344" r="6707" b="30642"/>
          <a:stretch/>
        </p:blipFill>
        <p:spPr>
          <a:xfrm>
            <a:off x="10264877" y="1145458"/>
            <a:ext cx="1799283" cy="288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47689A-0F6A-4BA4-968F-7D06894FD61B}"/>
              </a:ext>
            </a:extLst>
          </p:cNvPr>
          <p:cNvSpPr txBox="1"/>
          <p:nvPr/>
        </p:nvSpPr>
        <p:spPr>
          <a:xfrm>
            <a:off x="7669162" y="6425992"/>
            <a:ext cx="2925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&lt;- </a:t>
            </a:r>
            <a:r>
              <a:rPr lang="en-US" dirty="0">
                <a:hlinkClick r:id="rId5" action="ppaction://hlinksldjump"/>
              </a:rPr>
              <a:t>Back to Table of Contents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B71A4-C0DD-4C9F-A1DD-01C6215C5BCD}"/>
              </a:ext>
            </a:extLst>
          </p:cNvPr>
          <p:cNvSpPr txBox="1"/>
          <p:nvPr/>
        </p:nvSpPr>
        <p:spPr>
          <a:xfrm>
            <a:off x="4633452" y="0"/>
            <a:ext cx="29250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&lt;- </a:t>
            </a:r>
            <a:r>
              <a:rPr lang="en-US" sz="1400" dirty="0">
                <a:hlinkClick r:id="rId5" action="ppaction://hlinksldjump"/>
              </a:rPr>
              <a:t>Back to Table of Contents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1243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-50201_Microsoft_Ready_Template">
  <a:themeElements>
    <a:clrScheme name="Microsoft Ready + Microsoft Inspir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737373"/>
      </a:accent3>
      <a:accent4>
        <a:srgbClr val="5C2D91"/>
      </a:accent4>
      <a:accent5>
        <a:srgbClr val="BAD80A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Ready_Breakout_Template_CONFIDENTIAL.potx" id="{F1420D30-492E-40F3-986D-43082B8AE099}" vid="{5EC74E89-855D-4AD3-A4B7-DB708AB8706B}"/>
    </a:ext>
  </a:extLst>
</a:theme>
</file>

<file path=ppt/theme/theme3.xml><?xml version="1.0" encoding="utf-8"?>
<a:theme xmlns:a="http://schemas.openxmlformats.org/drawingml/2006/main" name="5-50203_Microsoft_Ignite_Template">
  <a:themeElements>
    <a:clrScheme name="Microsoft Ignite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002050"/>
      </a:accent2>
      <a:accent3>
        <a:srgbClr val="D83B01"/>
      </a:accent3>
      <a:accent4>
        <a:srgbClr val="F37521"/>
      </a:accent4>
      <a:accent5>
        <a:srgbClr val="737373"/>
      </a:accent5>
      <a:accent6>
        <a:srgbClr val="D2D2D2"/>
      </a:accent6>
      <a:hlink>
        <a:srgbClr val="0078D4"/>
      </a:hlink>
      <a:folHlink>
        <a:srgbClr val="0078D4"/>
      </a:folHlink>
    </a:clrScheme>
    <a:fontScheme name="Segoe UI Semibold - Segoe UI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1600" dirty="0">
            <a:gradFill>
              <a:gsLst>
                <a:gs pos="40075">
                  <a:srgbClr val="FFFFFF"/>
                </a:gs>
                <a:gs pos="3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8_16x9_Breakout_Template.potx" id="{C7000453-3526-4386-9DA2-46B29A4A4A92}" vid="{534B2013-2CEB-4777-BD7E-60DC2D4FD2E8}"/>
    </a:ext>
  </a:extLst>
</a:theme>
</file>

<file path=ppt/theme/theme4.xml><?xml version="1.0" encoding="utf-8"?>
<a:theme xmlns:a="http://schemas.openxmlformats.org/drawingml/2006/main" name="Modern Workplace 2016">
  <a:themeElements>
    <a:clrScheme name="Custom 4">
      <a:dk1>
        <a:srgbClr val="2C292A"/>
      </a:dk1>
      <a:lt1>
        <a:srgbClr val="F1EFED"/>
      </a:lt1>
      <a:dk2>
        <a:srgbClr val="2C292A"/>
      </a:dk2>
      <a:lt2>
        <a:srgbClr val="FFFFFF"/>
      </a:lt2>
      <a:accent1>
        <a:srgbClr val="0077D3"/>
      </a:accent1>
      <a:accent2>
        <a:srgbClr val="00BDF2"/>
      </a:accent2>
      <a:accent3>
        <a:srgbClr val="0078D7"/>
      </a:accent3>
      <a:accent4>
        <a:srgbClr val="2C292A"/>
      </a:accent4>
      <a:accent5>
        <a:srgbClr val="00BDF2"/>
      </a:accent5>
      <a:accent6>
        <a:srgbClr val="B2ADAE"/>
      </a:accent6>
      <a:hlink>
        <a:srgbClr val="000000"/>
      </a:hlink>
      <a:folHlink>
        <a:srgbClr val="0000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015_1.potx" id="{CA9BE438-1B0F-41E9-BD34-9780A77D52B5}" vid="{6EB7C265-9C81-4626-BD14-B5A4426B07BD}"/>
    </a:ext>
  </a:extLst>
</a:theme>
</file>

<file path=ppt/theme/theme5.xml><?xml version="1.0" encoding="utf-8"?>
<a:theme xmlns:a="http://schemas.openxmlformats.org/drawingml/2006/main" name="1_WHITE TEMPLATE">
  <a:themeElements>
    <a:clrScheme name="BT - Blue on white - 2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002050"/>
      </a:accent2>
      <a:accent3>
        <a:srgbClr val="B4009E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2015_1.potx" id="{CA9BE438-1B0F-41E9-BD34-9780A77D52B5}" vid="{6EB7C265-9C81-4626-BD14-B5A4426B07BD}"/>
    </a:ext>
  </a:extLst>
</a:theme>
</file>

<file path=ppt/theme/theme6.xml><?xml version="1.0" encoding="utf-8"?>
<a:theme xmlns:a="http://schemas.openxmlformats.org/drawingml/2006/main" name="2_Microsoft 365 PPT Template - 2018">
  <a:themeElements>
    <a:clrScheme name="Custom 4">
      <a:dk1>
        <a:srgbClr val="282828"/>
      </a:dk1>
      <a:lt1>
        <a:srgbClr val="FFFFFF"/>
      </a:lt1>
      <a:dk2>
        <a:srgbClr val="282828"/>
      </a:dk2>
      <a:lt2>
        <a:srgbClr val="FFFFFF"/>
      </a:lt2>
      <a:accent1>
        <a:srgbClr val="0078D4"/>
      </a:accent1>
      <a:accent2>
        <a:srgbClr val="002050"/>
      </a:accent2>
      <a:accent3>
        <a:srgbClr val="939393"/>
      </a:accent3>
      <a:accent4>
        <a:srgbClr val="00BCF2"/>
      </a:accent4>
      <a:accent5>
        <a:srgbClr val="6C6E6C"/>
      </a:accent5>
      <a:accent6>
        <a:srgbClr val="2E2F2E"/>
      </a:accent6>
      <a:hlink>
        <a:srgbClr val="0078D4"/>
      </a:hlink>
      <a:folHlink>
        <a:srgbClr val="0078D4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 365 PPT Template 2018_2" id="{01A7FB2A-7862-441E-89D5-C3EE05893CAC}" vid="{DEC62A46-47F5-4825-899D-4E8B117FF74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Widescreen</PresentationFormat>
  <Paragraphs>15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Calibri</vt:lpstr>
      <vt:lpstr>Calibri Light</vt:lpstr>
      <vt:lpstr>Consolas</vt:lpstr>
      <vt:lpstr>Courier New</vt:lpstr>
      <vt:lpstr>Segoe UI</vt:lpstr>
      <vt:lpstr>Segoe UI Light</vt:lpstr>
      <vt:lpstr>Segoe UI Semibold</vt:lpstr>
      <vt:lpstr>Segoe UI Semilight</vt:lpstr>
      <vt:lpstr>Wingdings</vt:lpstr>
      <vt:lpstr>Office Theme</vt:lpstr>
      <vt:lpstr>5-50201_Microsoft_Ready_Template</vt:lpstr>
      <vt:lpstr>5-50203_Microsoft_Ignite_Template</vt:lpstr>
      <vt:lpstr>Modern Workplace 2016</vt:lpstr>
      <vt:lpstr>1_WHITE TEMPLATE</vt:lpstr>
      <vt:lpstr>2_Microsoft 365 PPT Template - 2018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2019-07-10T17:01:15Z</dcterms:created>
  <dcterms:modified xsi:type="dcterms:W3CDTF">2019-07-10T17:01:49Z</dcterms:modified>
</cp:coreProperties>
</file>